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  <p:sldMasterId id="2147484041" r:id="rId2"/>
  </p:sldMasterIdLst>
  <p:notesMasterIdLst>
    <p:notesMasterId r:id="rId25"/>
  </p:notesMasterIdLst>
  <p:sldIdLst>
    <p:sldId id="310" r:id="rId3"/>
    <p:sldId id="257" r:id="rId4"/>
    <p:sldId id="309" r:id="rId5"/>
    <p:sldId id="292" r:id="rId6"/>
    <p:sldId id="259" r:id="rId7"/>
    <p:sldId id="308" r:id="rId8"/>
    <p:sldId id="263" r:id="rId9"/>
    <p:sldId id="307" r:id="rId10"/>
    <p:sldId id="268" r:id="rId11"/>
    <p:sldId id="269" r:id="rId12"/>
    <p:sldId id="267" r:id="rId13"/>
    <p:sldId id="306" r:id="rId14"/>
    <p:sldId id="299" r:id="rId15"/>
    <p:sldId id="313" r:id="rId16"/>
    <p:sldId id="300" r:id="rId17"/>
    <p:sldId id="301" r:id="rId18"/>
    <p:sldId id="302" r:id="rId19"/>
    <p:sldId id="303" r:id="rId20"/>
    <p:sldId id="305" r:id="rId21"/>
    <p:sldId id="288" r:id="rId22"/>
    <p:sldId id="311" r:id="rId23"/>
    <p:sldId id="312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CFFF"/>
    <a:srgbClr val="F2B0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1D03DA-573B-4C8C-82E8-191FE9571992}" v="2455" dt="2022-05-11T01:45:59.5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288" y="9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k DoHyun" userId="de7b88309fd4eb17" providerId="LiveId" clId="{4B1D03DA-573B-4C8C-82E8-191FE9571992}"/>
    <pc:docChg chg="undo redo custSel addSld delSld modSld sldOrd">
      <pc:chgData name="Bak DoHyun" userId="de7b88309fd4eb17" providerId="LiveId" clId="{4B1D03DA-573B-4C8C-82E8-191FE9571992}" dt="2022-05-12T07:46:16.518" v="8061"/>
      <pc:docMkLst>
        <pc:docMk/>
      </pc:docMkLst>
      <pc:sldChg chg="modSp del mod modAnim">
        <pc:chgData name="Bak DoHyun" userId="de7b88309fd4eb17" providerId="LiveId" clId="{4B1D03DA-573B-4C8C-82E8-191FE9571992}" dt="2022-05-11T01:41:22.246" v="2564" actId="47"/>
        <pc:sldMkLst>
          <pc:docMk/>
          <pc:sldMk cId="2045973342" sldId="256"/>
        </pc:sldMkLst>
        <pc:spChg chg="mod">
          <ac:chgData name="Bak DoHyun" userId="de7b88309fd4eb17" providerId="LiveId" clId="{4B1D03DA-573B-4C8C-82E8-191FE9571992}" dt="2022-05-11T01:22:17.438" v="2370" actId="20577"/>
          <ac:spMkLst>
            <pc:docMk/>
            <pc:sldMk cId="2045973342" sldId="256"/>
            <ac:spMk id="2" creationId="{18653521-2934-985C-305C-3ED2923D8E33}"/>
          </ac:spMkLst>
        </pc:spChg>
        <pc:picChg chg="mod">
          <ac:chgData name="Bak DoHyun" userId="de7b88309fd4eb17" providerId="LiveId" clId="{4B1D03DA-573B-4C8C-82E8-191FE9571992}" dt="2022-05-11T01:23:22.741" v="2375" actId="1076"/>
          <ac:picMkLst>
            <pc:docMk/>
            <pc:sldMk cId="2045973342" sldId="256"/>
            <ac:picMk id="11" creationId="{2356F366-D5F3-6A91-E433-42EDDFE3827D}"/>
          </ac:picMkLst>
        </pc:picChg>
      </pc:sldChg>
      <pc:sldChg chg="modSp mod modTransition modAnim">
        <pc:chgData name="Bak DoHyun" userId="de7b88309fd4eb17" providerId="LiveId" clId="{4B1D03DA-573B-4C8C-82E8-191FE9571992}" dt="2022-05-11T09:06:35.408" v="5454" actId="20577"/>
        <pc:sldMkLst>
          <pc:docMk/>
          <pc:sldMk cId="1717386327" sldId="257"/>
        </pc:sldMkLst>
        <pc:spChg chg="mod">
          <ac:chgData name="Bak DoHyun" userId="de7b88309fd4eb17" providerId="LiveId" clId="{4B1D03DA-573B-4C8C-82E8-191FE9571992}" dt="2022-05-11T04:35:49.578" v="4377" actId="2711"/>
          <ac:spMkLst>
            <pc:docMk/>
            <pc:sldMk cId="1717386327" sldId="257"/>
            <ac:spMk id="2" creationId="{4F54B343-C484-56AE-3001-7E71D30B87D7}"/>
          </ac:spMkLst>
        </pc:spChg>
        <pc:spChg chg="mod">
          <ac:chgData name="Bak DoHyun" userId="de7b88309fd4eb17" providerId="LiveId" clId="{4B1D03DA-573B-4C8C-82E8-191FE9571992}" dt="2022-05-11T09:06:35.408" v="5454" actId="20577"/>
          <ac:spMkLst>
            <pc:docMk/>
            <pc:sldMk cId="1717386327" sldId="257"/>
            <ac:spMk id="3" creationId="{6989C205-CC83-DACE-E055-2F8297C45530}"/>
          </ac:spMkLst>
        </pc:spChg>
        <pc:spChg chg="mod">
          <ac:chgData name="Bak DoHyun" userId="de7b88309fd4eb17" providerId="LiveId" clId="{4B1D03DA-573B-4C8C-82E8-191FE9571992}" dt="2022-05-11T01:46:56.119" v="2657" actId="207"/>
          <ac:spMkLst>
            <pc:docMk/>
            <pc:sldMk cId="1717386327" sldId="257"/>
            <ac:spMk id="4" creationId="{65D40AD7-746D-6F66-BDAF-02FE69E676A3}"/>
          </ac:spMkLst>
        </pc:spChg>
      </pc:sldChg>
      <pc:sldChg chg="addSp delSp modSp del mod modClrScheme chgLayout">
        <pc:chgData name="Bak DoHyun" userId="de7b88309fd4eb17" providerId="LiveId" clId="{4B1D03DA-573B-4C8C-82E8-191FE9571992}" dt="2022-05-11T01:41:48.646" v="2593" actId="47"/>
        <pc:sldMkLst>
          <pc:docMk/>
          <pc:sldMk cId="1855327103" sldId="258"/>
        </pc:sldMkLst>
        <pc:spChg chg="add del mod ord">
          <ac:chgData name="Bak DoHyun" userId="de7b88309fd4eb17" providerId="LiveId" clId="{4B1D03DA-573B-4C8C-82E8-191FE9571992}" dt="2022-05-11T01:23:57.185" v="2379" actId="700"/>
          <ac:spMkLst>
            <pc:docMk/>
            <pc:sldMk cId="1855327103" sldId="258"/>
            <ac:spMk id="2" creationId="{3D8A2FFE-8B15-E628-A0A9-A230EEAAF53F}"/>
          </ac:spMkLst>
        </pc:spChg>
        <pc:spChg chg="add mod ord">
          <ac:chgData name="Bak DoHyun" userId="de7b88309fd4eb17" providerId="LiveId" clId="{4B1D03DA-573B-4C8C-82E8-191FE9571992}" dt="2022-05-11T01:40:12.401" v="2550"/>
          <ac:spMkLst>
            <pc:docMk/>
            <pc:sldMk cId="1855327103" sldId="258"/>
            <ac:spMk id="3" creationId="{BB72151A-8B4A-E561-836B-974F06D8A6A6}"/>
          </ac:spMkLst>
        </pc:spChg>
        <pc:spChg chg="mod ord">
          <ac:chgData name="Bak DoHyun" userId="de7b88309fd4eb17" providerId="LiveId" clId="{4B1D03DA-573B-4C8C-82E8-191FE9571992}" dt="2022-05-11T01:40:12.401" v="2550"/>
          <ac:spMkLst>
            <pc:docMk/>
            <pc:sldMk cId="1855327103" sldId="258"/>
            <ac:spMk id="4" creationId="{D27A54C3-3FEE-EF8C-1354-9538A035DB0D}"/>
          </ac:spMkLst>
        </pc:spChg>
        <pc:spChg chg="del mod ord">
          <ac:chgData name="Bak DoHyun" userId="de7b88309fd4eb17" providerId="LiveId" clId="{4B1D03DA-573B-4C8C-82E8-191FE9571992}" dt="2022-05-11T01:23:50.872" v="2378" actId="700"/>
          <ac:spMkLst>
            <pc:docMk/>
            <pc:sldMk cId="1855327103" sldId="258"/>
            <ac:spMk id="5" creationId="{6165D96E-AFB3-0529-6EDE-F7E14F94C27E}"/>
          </ac:spMkLst>
        </pc:spChg>
      </pc:sldChg>
      <pc:sldChg chg="addSp delSp modSp mod modTransition delAnim modAnim">
        <pc:chgData name="Bak DoHyun" userId="de7b88309fd4eb17" providerId="LiveId" clId="{4B1D03DA-573B-4C8C-82E8-191FE9571992}" dt="2022-05-12T00:27:13.398" v="7368" actId="20577"/>
        <pc:sldMkLst>
          <pc:docMk/>
          <pc:sldMk cId="2340261998" sldId="259"/>
        </pc:sldMkLst>
        <pc:spChg chg="mod">
          <ac:chgData name="Bak DoHyun" userId="de7b88309fd4eb17" providerId="LiveId" clId="{4B1D03DA-573B-4C8C-82E8-191FE9571992}" dt="2022-05-12T00:27:13.398" v="7368" actId="20577"/>
          <ac:spMkLst>
            <pc:docMk/>
            <pc:sldMk cId="2340261998" sldId="259"/>
            <ac:spMk id="2" creationId="{E07AFF4D-9B05-AF4D-80A9-3E767134871B}"/>
          </ac:spMkLst>
        </pc:spChg>
        <pc:spChg chg="mod">
          <ac:chgData name="Bak DoHyun" userId="de7b88309fd4eb17" providerId="LiveId" clId="{4B1D03DA-573B-4C8C-82E8-191FE9571992}" dt="2022-05-12T00:26:46.039" v="7361" actId="14100"/>
          <ac:spMkLst>
            <pc:docMk/>
            <pc:sldMk cId="2340261998" sldId="259"/>
            <ac:spMk id="3" creationId="{CAD5A0D4-F459-4DF5-FE8D-EBD2CA7599DC}"/>
          </ac:spMkLst>
        </pc:spChg>
        <pc:spChg chg="del mod">
          <ac:chgData name="Bak DoHyun" userId="de7b88309fd4eb17" providerId="LiveId" clId="{4B1D03DA-573B-4C8C-82E8-191FE9571992}" dt="2022-05-11T02:34:31.658" v="3626" actId="21"/>
          <ac:spMkLst>
            <pc:docMk/>
            <pc:sldMk cId="2340261998" sldId="259"/>
            <ac:spMk id="5" creationId="{2D08DC2B-D89B-C9BA-8D9D-191D4D4AC89A}"/>
          </ac:spMkLst>
        </pc:spChg>
        <pc:spChg chg="mod">
          <ac:chgData name="Bak DoHyun" userId="de7b88309fd4eb17" providerId="LiveId" clId="{4B1D03DA-573B-4C8C-82E8-191FE9571992}" dt="2022-05-12T00:27:10.286" v="7367" actId="14100"/>
          <ac:spMkLst>
            <pc:docMk/>
            <pc:sldMk cId="2340261998" sldId="259"/>
            <ac:spMk id="6" creationId="{D0021FAB-1D5A-A64D-31B5-0DC656019253}"/>
          </ac:spMkLst>
        </pc:spChg>
        <pc:spChg chg="mod">
          <ac:chgData name="Bak DoHyun" userId="de7b88309fd4eb17" providerId="LiveId" clId="{4B1D03DA-573B-4C8C-82E8-191FE9571992}" dt="2022-05-12T00:27:10.286" v="7367" actId="14100"/>
          <ac:spMkLst>
            <pc:docMk/>
            <pc:sldMk cId="2340261998" sldId="259"/>
            <ac:spMk id="7" creationId="{46769025-E6AA-BC32-5F9B-6F047B07806B}"/>
          </ac:spMkLst>
        </pc:spChg>
        <pc:spChg chg="mod">
          <ac:chgData name="Bak DoHyun" userId="de7b88309fd4eb17" providerId="LiveId" clId="{4B1D03DA-573B-4C8C-82E8-191FE9571992}" dt="2022-05-12T00:27:10.286" v="7367" actId="14100"/>
          <ac:spMkLst>
            <pc:docMk/>
            <pc:sldMk cId="2340261998" sldId="259"/>
            <ac:spMk id="8" creationId="{451D738D-61CF-9E33-D767-090443849088}"/>
          </ac:spMkLst>
        </pc:spChg>
        <pc:spChg chg="add mod">
          <ac:chgData name="Bak DoHyun" userId="de7b88309fd4eb17" providerId="LiveId" clId="{4B1D03DA-573B-4C8C-82E8-191FE9571992}" dt="2022-05-11T09:22:36.417" v="6476"/>
          <ac:spMkLst>
            <pc:docMk/>
            <pc:sldMk cId="2340261998" sldId="259"/>
            <ac:spMk id="9" creationId="{D1316EBD-6D3D-CBAA-8118-EDE9427E4428}"/>
          </ac:spMkLst>
        </pc:spChg>
        <pc:spChg chg="add mod">
          <ac:chgData name="Bak DoHyun" userId="de7b88309fd4eb17" providerId="LiveId" clId="{4B1D03DA-573B-4C8C-82E8-191FE9571992}" dt="2022-05-12T00:27:10.286" v="7367" actId="14100"/>
          <ac:spMkLst>
            <pc:docMk/>
            <pc:sldMk cId="2340261998" sldId="259"/>
            <ac:spMk id="10" creationId="{41FF7599-706B-C052-F90D-4AB3F5033103}"/>
          </ac:spMkLst>
        </pc:spChg>
        <pc:spChg chg="mod">
          <ac:chgData name="Bak DoHyun" userId="de7b88309fd4eb17" providerId="LiveId" clId="{4B1D03DA-573B-4C8C-82E8-191FE9571992}" dt="2022-05-12T00:27:10.286" v="7367" actId="14100"/>
          <ac:spMkLst>
            <pc:docMk/>
            <pc:sldMk cId="2340261998" sldId="259"/>
            <ac:spMk id="11" creationId="{298785E3-1C1D-8BA0-8114-F66EC1139057}"/>
          </ac:spMkLst>
        </pc:spChg>
      </pc:sldChg>
      <pc:sldChg chg="addSp delSp modSp del mod chgLayout">
        <pc:chgData name="Bak DoHyun" userId="de7b88309fd4eb17" providerId="LiveId" clId="{4B1D03DA-573B-4C8C-82E8-191FE9571992}" dt="2022-05-11T01:42:02.652" v="2599" actId="47"/>
        <pc:sldMkLst>
          <pc:docMk/>
          <pc:sldMk cId="3638097360" sldId="262"/>
        </pc:sldMkLst>
        <pc:spChg chg="del">
          <ac:chgData name="Bak DoHyun" userId="de7b88309fd4eb17" providerId="LiveId" clId="{4B1D03DA-573B-4C8C-82E8-191FE9571992}" dt="2022-05-11T01:24:03.761" v="2380" actId="700"/>
          <ac:spMkLst>
            <pc:docMk/>
            <pc:sldMk cId="3638097360" sldId="262"/>
            <ac:spMk id="2" creationId="{56772C4A-D20D-4ACB-07A1-BB781EC9E2A3}"/>
          </ac:spMkLst>
        </pc:spChg>
        <pc:spChg chg="add mod ord">
          <ac:chgData name="Bak DoHyun" userId="de7b88309fd4eb17" providerId="LiveId" clId="{4B1D03DA-573B-4C8C-82E8-191FE9571992}" dt="2022-05-11T01:40:12.401" v="2550"/>
          <ac:spMkLst>
            <pc:docMk/>
            <pc:sldMk cId="3638097360" sldId="262"/>
            <ac:spMk id="3" creationId="{879EEC9E-49D6-AECE-807D-A3FBC30D0C13}"/>
          </ac:spMkLst>
        </pc:spChg>
        <pc:spChg chg="mod ord">
          <ac:chgData name="Bak DoHyun" userId="de7b88309fd4eb17" providerId="LiveId" clId="{4B1D03DA-573B-4C8C-82E8-191FE9571992}" dt="2022-05-11T01:40:12.401" v="2550"/>
          <ac:spMkLst>
            <pc:docMk/>
            <pc:sldMk cId="3638097360" sldId="262"/>
            <ac:spMk id="4" creationId="{D27A54C3-3FEE-EF8C-1354-9538A035DB0D}"/>
          </ac:spMkLst>
        </pc:spChg>
      </pc:sldChg>
      <pc:sldChg chg="modSp mod modTransition modAnim">
        <pc:chgData name="Bak DoHyun" userId="de7b88309fd4eb17" providerId="LiveId" clId="{4B1D03DA-573B-4C8C-82E8-191FE9571992}" dt="2022-05-12T00:22:07.980" v="7296" actId="207"/>
        <pc:sldMkLst>
          <pc:docMk/>
          <pc:sldMk cId="3451206212" sldId="263"/>
        </pc:sldMkLst>
        <pc:spChg chg="mod">
          <ac:chgData name="Bak DoHyun" userId="de7b88309fd4eb17" providerId="LiveId" clId="{4B1D03DA-573B-4C8C-82E8-191FE9571992}" dt="2022-05-11T01:40:12.401" v="2550"/>
          <ac:spMkLst>
            <pc:docMk/>
            <pc:sldMk cId="3451206212" sldId="263"/>
            <ac:spMk id="2" creationId="{E07AFF4D-9B05-AF4D-80A9-3E767134871B}"/>
          </ac:spMkLst>
        </pc:spChg>
        <pc:spChg chg="mod">
          <ac:chgData name="Bak DoHyun" userId="de7b88309fd4eb17" providerId="LiveId" clId="{4B1D03DA-573B-4C8C-82E8-191FE9571992}" dt="2022-05-12T00:22:07.980" v="7296" actId="207"/>
          <ac:spMkLst>
            <pc:docMk/>
            <pc:sldMk cId="3451206212" sldId="263"/>
            <ac:spMk id="3" creationId="{48779194-6763-428F-E9B2-DC9C93DE5344}"/>
          </ac:spMkLst>
        </pc:spChg>
        <pc:spChg chg="mod">
          <ac:chgData name="Bak DoHyun" userId="de7b88309fd4eb17" providerId="LiveId" clId="{4B1D03DA-573B-4C8C-82E8-191FE9571992}" dt="2022-05-11T01:47:30.855" v="2662" actId="207"/>
          <ac:spMkLst>
            <pc:docMk/>
            <pc:sldMk cId="3451206212" sldId="263"/>
            <ac:spMk id="4" creationId="{8A021046-FC6C-07C4-AF23-A26C42EE7CE1}"/>
          </ac:spMkLst>
        </pc:spChg>
      </pc:sldChg>
      <pc:sldChg chg="addSp modSp del mod chgLayout">
        <pc:chgData name="Bak DoHyun" userId="de7b88309fd4eb17" providerId="LiveId" clId="{4B1D03DA-573B-4C8C-82E8-191FE9571992}" dt="2022-05-11T01:42:18.673" v="2606" actId="47"/>
        <pc:sldMkLst>
          <pc:docMk/>
          <pc:sldMk cId="704697976" sldId="266"/>
        </pc:sldMkLst>
        <pc:spChg chg="add mod ord">
          <ac:chgData name="Bak DoHyun" userId="de7b88309fd4eb17" providerId="LiveId" clId="{4B1D03DA-573B-4C8C-82E8-191FE9571992}" dt="2022-05-11T01:40:12.401" v="2550"/>
          <ac:spMkLst>
            <pc:docMk/>
            <pc:sldMk cId="704697976" sldId="266"/>
            <ac:spMk id="2" creationId="{C34F7564-CE55-6531-549B-0507C4DFD578}"/>
          </ac:spMkLst>
        </pc:spChg>
        <pc:spChg chg="mod ord">
          <ac:chgData name="Bak DoHyun" userId="de7b88309fd4eb17" providerId="LiveId" clId="{4B1D03DA-573B-4C8C-82E8-191FE9571992}" dt="2022-05-11T01:40:12.401" v="2550"/>
          <ac:spMkLst>
            <pc:docMk/>
            <pc:sldMk cId="704697976" sldId="266"/>
            <ac:spMk id="4" creationId="{D27A54C3-3FEE-EF8C-1354-9538A035DB0D}"/>
          </ac:spMkLst>
        </pc:spChg>
      </pc:sldChg>
      <pc:sldChg chg="modSp mod modTransition">
        <pc:chgData name="Bak DoHyun" userId="de7b88309fd4eb17" providerId="LiveId" clId="{4B1D03DA-573B-4C8C-82E8-191FE9571992}" dt="2022-05-12T00:21:30.808" v="7294" actId="1076"/>
        <pc:sldMkLst>
          <pc:docMk/>
          <pc:sldMk cId="2989188222" sldId="267"/>
        </pc:sldMkLst>
        <pc:spChg chg="mod">
          <ac:chgData name="Bak DoHyun" userId="de7b88309fd4eb17" providerId="LiveId" clId="{4B1D03DA-573B-4C8C-82E8-191FE9571992}" dt="2022-05-11T01:40:12.401" v="2550"/>
          <ac:spMkLst>
            <pc:docMk/>
            <pc:sldMk cId="2989188222" sldId="267"/>
            <ac:spMk id="2" creationId="{E07AFF4D-9B05-AF4D-80A9-3E767134871B}"/>
          </ac:spMkLst>
        </pc:spChg>
        <pc:spChg chg="mod">
          <ac:chgData name="Bak DoHyun" userId="de7b88309fd4eb17" providerId="LiveId" clId="{4B1D03DA-573B-4C8C-82E8-191FE9571992}" dt="2022-05-11T01:47:53.144" v="2666" actId="207"/>
          <ac:spMkLst>
            <pc:docMk/>
            <pc:sldMk cId="2989188222" sldId="267"/>
            <ac:spMk id="3" creationId="{5266FA4D-8EBF-D16C-496A-AE7523261589}"/>
          </ac:spMkLst>
        </pc:spChg>
        <pc:picChg chg="mod">
          <ac:chgData name="Bak DoHyun" userId="de7b88309fd4eb17" providerId="LiveId" clId="{4B1D03DA-573B-4C8C-82E8-191FE9571992}" dt="2022-05-12T00:21:30.808" v="7294" actId="1076"/>
          <ac:picMkLst>
            <pc:docMk/>
            <pc:sldMk cId="2989188222" sldId="267"/>
            <ac:picMk id="1030" creationId="{FF63A9DF-EBAC-67C3-7B31-73D225E27913}"/>
          </ac:picMkLst>
        </pc:picChg>
      </pc:sldChg>
      <pc:sldChg chg="modSp mod modTransition">
        <pc:chgData name="Bak DoHyun" userId="de7b88309fd4eb17" providerId="LiveId" clId="{4B1D03DA-573B-4C8C-82E8-191FE9571992}" dt="2022-05-11T01:52:35.860" v="2721"/>
        <pc:sldMkLst>
          <pc:docMk/>
          <pc:sldMk cId="3907734313" sldId="268"/>
        </pc:sldMkLst>
        <pc:spChg chg="mod">
          <ac:chgData name="Bak DoHyun" userId="de7b88309fd4eb17" providerId="LiveId" clId="{4B1D03DA-573B-4C8C-82E8-191FE9571992}" dt="2022-05-11T01:40:12.401" v="2550"/>
          <ac:spMkLst>
            <pc:docMk/>
            <pc:sldMk cId="3907734313" sldId="268"/>
            <ac:spMk id="2" creationId="{E07AFF4D-9B05-AF4D-80A9-3E767134871B}"/>
          </ac:spMkLst>
        </pc:spChg>
        <pc:spChg chg="mod">
          <ac:chgData name="Bak DoHyun" userId="de7b88309fd4eb17" providerId="LiveId" clId="{4B1D03DA-573B-4C8C-82E8-191FE9571992}" dt="2022-05-11T01:47:42.982" v="2664" actId="207"/>
          <ac:spMkLst>
            <pc:docMk/>
            <pc:sldMk cId="3907734313" sldId="268"/>
            <ac:spMk id="3" creationId="{B79ECC1C-3C32-985E-352C-1C4EFD11485E}"/>
          </ac:spMkLst>
        </pc:spChg>
        <pc:graphicFrameChg chg="modGraphic">
          <ac:chgData name="Bak DoHyun" userId="de7b88309fd4eb17" providerId="LiveId" clId="{4B1D03DA-573B-4C8C-82E8-191FE9571992}" dt="2022-05-11T01:13:02.398" v="2285" actId="313"/>
          <ac:graphicFrameMkLst>
            <pc:docMk/>
            <pc:sldMk cId="3907734313" sldId="268"/>
            <ac:graphicFrameMk id="26" creationId="{87AB0BDC-A732-4045-8B71-CB223826F1B4}"/>
          </ac:graphicFrameMkLst>
        </pc:graphicFrameChg>
      </pc:sldChg>
      <pc:sldChg chg="modSp mod modTransition">
        <pc:chgData name="Bak DoHyun" userId="de7b88309fd4eb17" providerId="LiveId" clId="{4B1D03DA-573B-4C8C-82E8-191FE9571992}" dt="2022-05-11T01:52:37.940" v="2722"/>
        <pc:sldMkLst>
          <pc:docMk/>
          <pc:sldMk cId="987974585" sldId="269"/>
        </pc:sldMkLst>
        <pc:spChg chg="mod">
          <ac:chgData name="Bak DoHyun" userId="de7b88309fd4eb17" providerId="LiveId" clId="{4B1D03DA-573B-4C8C-82E8-191FE9571992}" dt="2022-05-11T01:13:50.670" v="2305" actId="20577"/>
          <ac:spMkLst>
            <pc:docMk/>
            <pc:sldMk cId="987974585" sldId="269"/>
            <ac:spMk id="2" creationId="{E07AFF4D-9B05-AF4D-80A9-3E767134871B}"/>
          </ac:spMkLst>
        </pc:spChg>
        <pc:spChg chg="mod">
          <ac:chgData name="Bak DoHyun" userId="de7b88309fd4eb17" providerId="LiveId" clId="{4B1D03DA-573B-4C8C-82E8-191FE9571992}" dt="2022-05-11T01:47:47.127" v="2665" actId="207"/>
          <ac:spMkLst>
            <pc:docMk/>
            <pc:sldMk cId="987974585" sldId="269"/>
            <ac:spMk id="3" creationId="{4F785979-6524-DB66-A971-20D4FC432A69}"/>
          </ac:spMkLst>
        </pc:spChg>
      </pc:sldChg>
      <pc:sldChg chg="addSp modSp del mod chgLayout">
        <pc:chgData name="Bak DoHyun" userId="de7b88309fd4eb17" providerId="LiveId" clId="{4B1D03DA-573B-4C8C-82E8-191FE9571992}" dt="2022-05-11T01:42:46.145" v="2612" actId="47"/>
        <pc:sldMkLst>
          <pc:docMk/>
          <pc:sldMk cId="2326946464" sldId="270"/>
        </pc:sldMkLst>
        <pc:spChg chg="add mod ord">
          <ac:chgData name="Bak DoHyun" userId="de7b88309fd4eb17" providerId="LiveId" clId="{4B1D03DA-573B-4C8C-82E8-191FE9571992}" dt="2022-05-11T01:40:12.401" v="2550"/>
          <ac:spMkLst>
            <pc:docMk/>
            <pc:sldMk cId="2326946464" sldId="270"/>
            <ac:spMk id="2" creationId="{9EBE765A-845C-4DF6-9FDF-E76F6D3BE115}"/>
          </ac:spMkLst>
        </pc:spChg>
        <pc:spChg chg="mod ord">
          <ac:chgData name="Bak DoHyun" userId="de7b88309fd4eb17" providerId="LiveId" clId="{4B1D03DA-573B-4C8C-82E8-191FE9571992}" dt="2022-05-11T01:40:12.401" v="2550"/>
          <ac:spMkLst>
            <pc:docMk/>
            <pc:sldMk cId="2326946464" sldId="270"/>
            <ac:spMk id="4" creationId="{D27A54C3-3FEE-EF8C-1354-9538A035DB0D}"/>
          </ac:spMkLst>
        </pc:spChg>
      </pc:sldChg>
      <pc:sldChg chg="addSp delSp modSp del mod chgLayout">
        <pc:chgData name="Bak DoHyun" userId="de7b88309fd4eb17" providerId="LiveId" clId="{4B1D03DA-573B-4C8C-82E8-191FE9571992}" dt="2022-05-11T01:40:33.389" v="2551" actId="47"/>
        <pc:sldMkLst>
          <pc:docMk/>
          <pc:sldMk cId="1113886499" sldId="274"/>
        </pc:sldMkLst>
        <pc:spChg chg="mod">
          <ac:chgData name="Bak DoHyun" userId="de7b88309fd4eb17" providerId="LiveId" clId="{4B1D03DA-573B-4C8C-82E8-191FE9571992}" dt="2022-05-11T01:37:37.917" v="2513" actId="1076"/>
          <ac:spMkLst>
            <pc:docMk/>
            <pc:sldMk cId="1113886499" sldId="274"/>
            <ac:spMk id="2" creationId="{3F071535-4EEC-3624-E7D5-CA4C833F66B9}"/>
          </ac:spMkLst>
        </pc:spChg>
        <pc:spChg chg="add del mod ord">
          <ac:chgData name="Bak DoHyun" userId="de7b88309fd4eb17" providerId="LiveId" clId="{4B1D03DA-573B-4C8C-82E8-191FE9571992}" dt="2022-05-11T01:37:34.912" v="2512" actId="478"/>
          <ac:spMkLst>
            <pc:docMk/>
            <pc:sldMk cId="1113886499" sldId="274"/>
            <ac:spMk id="3" creationId="{3476BE33-83C3-5EA2-CA3A-E27DA9CAAE90}"/>
          </ac:spMkLst>
        </pc:spChg>
        <pc:spChg chg="mod ord">
          <ac:chgData name="Bak DoHyun" userId="de7b88309fd4eb17" providerId="LiveId" clId="{4B1D03DA-573B-4C8C-82E8-191FE9571992}" dt="2022-05-11T01:40:12.401" v="2550"/>
          <ac:spMkLst>
            <pc:docMk/>
            <pc:sldMk cId="1113886499" sldId="274"/>
            <ac:spMk id="4" creationId="{D27A54C3-3FEE-EF8C-1354-9538A035DB0D}"/>
          </ac:spMkLst>
        </pc:spChg>
      </pc:sldChg>
      <pc:sldChg chg="del">
        <pc:chgData name="Bak DoHyun" userId="de7b88309fd4eb17" providerId="LiveId" clId="{4B1D03DA-573B-4C8C-82E8-191FE9571992}" dt="2022-05-11T01:43:44.049" v="2623" actId="47"/>
        <pc:sldMkLst>
          <pc:docMk/>
          <pc:sldMk cId="2355274279" sldId="284"/>
        </pc:sldMkLst>
      </pc:sldChg>
      <pc:sldChg chg="addSp modSp del mod setBg modClrScheme chgLayout">
        <pc:chgData name="Bak DoHyun" userId="de7b88309fd4eb17" providerId="LiveId" clId="{4B1D03DA-573B-4C8C-82E8-191FE9571992}" dt="2022-05-11T01:44:10.689" v="2627" actId="47"/>
        <pc:sldMkLst>
          <pc:docMk/>
          <pc:sldMk cId="1441149226" sldId="285"/>
        </pc:sldMkLst>
        <pc:spChg chg="add mod ord">
          <ac:chgData name="Bak DoHyun" userId="de7b88309fd4eb17" providerId="LiveId" clId="{4B1D03DA-573B-4C8C-82E8-191FE9571992}" dt="2022-05-11T01:43:57.062" v="2625" actId="26606"/>
          <ac:spMkLst>
            <pc:docMk/>
            <pc:sldMk cId="1441149226" sldId="285"/>
            <ac:spMk id="2" creationId="{EB07713F-86B8-FD62-DD10-8907EAAAE87C}"/>
          </ac:spMkLst>
        </pc:spChg>
        <pc:spChg chg="mod ord">
          <ac:chgData name="Bak DoHyun" userId="de7b88309fd4eb17" providerId="LiveId" clId="{4B1D03DA-573B-4C8C-82E8-191FE9571992}" dt="2022-05-11T01:43:57.062" v="2625" actId="26606"/>
          <ac:spMkLst>
            <pc:docMk/>
            <pc:sldMk cId="1441149226" sldId="285"/>
            <ac:spMk id="4" creationId="{D27A54C3-3FEE-EF8C-1354-9538A035DB0D}"/>
          </ac:spMkLst>
        </pc:spChg>
        <pc:spChg chg="add">
          <ac:chgData name="Bak DoHyun" userId="de7b88309fd4eb17" providerId="LiveId" clId="{4B1D03DA-573B-4C8C-82E8-191FE9571992}" dt="2022-05-11T01:43:57.062" v="2625" actId="26606"/>
          <ac:spMkLst>
            <pc:docMk/>
            <pc:sldMk cId="1441149226" sldId="285"/>
            <ac:spMk id="9" creationId="{8AACE35A-DD26-4C0E-81A5-8C18F739057F}"/>
          </ac:spMkLst>
        </pc:spChg>
        <pc:spChg chg="add">
          <ac:chgData name="Bak DoHyun" userId="de7b88309fd4eb17" providerId="LiveId" clId="{4B1D03DA-573B-4C8C-82E8-191FE9571992}" dt="2022-05-11T01:43:57.062" v="2625" actId="26606"/>
          <ac:spMkLst>
            <pc:docMk/>
            <pc:sldMk cId="1441149226" sldId="285"/>
            <ac:spMk id="11" creationId="{B9E871BE-68DD-43BE-B3DB-E11D2B5402F3}"/>
          </ac:spMkLst>
        </pc:spChg>
        <pc:spChg chg="add">
          <ac:chgData name="Bak DoHyun" userId="de7b88309fd4eb17" providerId="LiveId" clId="{4B1D03DA-573B-4C8C-82E8-191FE9571992}" dt="2022-05-11T01:43:57.062" v="2625" actId="26606"/>
          <ac:spMkLst>
            <pc:docMk/>
            <pc:sldMk cId="1441149226" sldId="285"/>
            <ac:spMk id="13" creationId="{19C71155-FE2E-4DAD-A34B-04706245E369}"/>
          </ac:spMkLst>
        </pc:spChg>
      </pc:sldChg>
      <pc:sldChg chg="addSp modSp del mod chgLayout">
        <pc:chgData name="Bak DoHyun" userId="de7b88309fd4eb17" providerId="LiveId" clId="{4B1D03DA-573B-4C8C-82E8-191FE9571992}" dt="2022-05-11T01:38:17.839" v="2519" actId="47"/>
        <pc:sldMkLst>
          <pc:docMk/>
          <pc:sldMk cId="2069795020" sldId="286"/>
        </pc:sldMkLst>
        <pc:spChg chg="add mod ord">
          <ac:chgData name="Bak DoHyun" userId="de7b88309fd4eb17" providerId="LiveId" clId="{4B1D03DA-573B-4C8C-82E8-191FE9571992}" dt="2022-05-11T01:38:02.979" v="2516" actId="700"/>
          <ac:spMkLst>
            <pc:docMk/>
            <pc:sldMk cId="2069795020" sldId="286"/>
            <ac:spMk id="2" creationId="{A8E3E634-5D79-C156-CE90-442551337546}"/>
          </ac:spMkLst>
        </pc:spChg>
        <pc:spChg chg="mod ord">
          <ac:chgData name="Bak DoHyun" userId="de7b88309fd4eb17" providerId="LiveId" clId="{4B1D03DA-573B-4C8C-82E8-191FE9571992}" dt="2022-05-11T01:38:02.979" v="2516" actId="700"/>
          <ac:spMkLst>
            <pc:docMk/>
            <pc:sldMk cId="2069795020" sldId="286"/>
            <ac:spMk id="4" creationId="{D27A54C3-3FEE-EF8C-1354-9538A035DB0D}"/>
          </ac:spMkLst>
        </pc:spChg>
      </pc:sldChg>
      <pc:sldChg chg="modSp mod modTransition">
        <pc:chgData name="Bak DoHyun" userId="de7b88309fd4eb17" providerId="LiveId" clId="{4B1D03DA-573B-4C8C-82E8-191FE9571992}" dt="2022-05-12T00:39:48.126" v="7758" actId="313"/>
        <pc:sldMkLst>
          <pc:docMk/>
          <pc:sldMk cId="3060064422" sldId="288"/>
        </pc:sldMkLst>
        <pc:spChg chg="mod">
          <ac:chgData name="Bak DoHyun" userId="de7b88309fd4eb17" providerId="LiveId" clId="{4B1D03DA-573B-4C8C-82E8-191FE9571992}" dt="2022-05-11T01:40:12.401" v="2550"/>
          <ac:spMkLst>
            <pc:docMk/>
            <pc:sldMk cId="3060064422" sldId="288"/>
            <ac:spMk id="2" creationId="{E07AFF4D-9B05-AF4D-80A9-3E767134871B}"/>
          </ac:spMkLst>
        </pc:spChg>
        <pc:spChg chg="mod">
          <ac:chgData name="Bak DoHyun" userId="de7b88309fd4eb17" providerId="LiveId" clId="{4B1D03DA-573B-4C8C-82E8-191FE9571992}" dt="2022-05-11T09:04:19.278" v="5444" actId="1076"/>
          <ac:spMkLst>
            <pc:docMk/>
            <pc:sldMk cId="3060064422" sldId="288"/>
            <ac:spMk id="3" creationId="{1AF3140B-BFFB-5FFF-E366-DD9301FF945F}"/>
          </ac:spMkLst>
        </pc:spChg>
        <pc:spChg chg="mod">
          <ac:chgData name="Bak DoHyun" userId="de7b88309fd4eb17" providerId="LiveId" clId="{4B1D03DA-573B-4C8C-82E8-191FE9571992}" dt="2022-05-12T00:39:48.126" v="7758" actId="313"/>
          <ac:spMkLst>
            <pc:docMk/>
            <pc:sldMk cId="3060064422" sldId="288"/>
            <ac:spMk id="5" creationId="{2D08DC2B-D89B-C9BA-8D9D-191D4D4AC89A}"/>
          </ac:spMkLst>
        </pc:spChg>
        <pc:spChg chg="mod">
          <ac:chgData name="Bak DoHyun" userId="de7b88309fd4eb17" providerId="LiveId" clId="{4B1D03DA-573B-4C8C-82E8-191FE9571992}" dt="2022-05-11T09:32:25.696" v="7288" actId="20577"/>
          <ac:spMkLst>
            <pc:docMk/>
            <pc:sldMk cId="3060064422" sldId="288"/>
            <ac:spMk id="6" creationId="{D0021FAB-1D5A-A64D-31B5-0DC656019253}"/>
          </ac:spMkLst>
        </pc:spChg>
        <pc:spChg chg="mod">
          <ac:chgData name="Bak DoHyun" userId="de7b88309fd4eb17" providerId="LiveId" clId="{4B1D03DA-573B-4C8C-82E8-191FE9571992}" dt="2022-05-11T02:38:24.959" v="3680"/>
          <ac:spMkLst>
            <pc:docMk/>
            <pc:sldMk cId="3060064422" sldId="288"/>
            <ac:spMk id="7" creationId="{46769025-E6AA-BC32-5F9B-6F047B07806B}"/>
          </ac:spMkLst>
        </pc:spChg>
        <pc:spChg chg="mod">
          <ac:chgData name="Bak DoHyun" userId="de7b88309fd4eb17" providerId="LiveId" clId="{4B1D03DA-573B-4C8C-82E8-191FE9571992}" dt="2022-05-11T09:12:56.929" v="5937" actId="20577"/>
          <ac:spMkLst>
            <pc:docMk/>
            <pc:sldMk cId="3060064422" sldId="288"/>
            <ac:spMk id="8" creationId="{451D738D-61CF-9E33-D767-090443849088}"/>
          </ac:spMkLst>
        </pc:spChg>
        <pc:spChg chg="mod">
          <ac:chgData name="Bak DoHyun" userId="de7b88309fd4eb17" providerId="LiveId" clId="{4B1D03DA-573B-4C8C-82E8-191FE9571992}" dt="2022-05-12T00:17:38.361" v="7289" actId="122"/>
          <ac:spMkLst>
            <pc:docMk/>
            <pc:sldMk cId="3060064422" sldId="288"/>
            <ac:spMk id="29" creationId="{9D19C5DC-BC10-3412-5405-22FA7164B8AD}"/>
          </ac:spMkLst>
        </pc:spChg>
        <pc:spChg chg="mod">
          <ac:chgData name="Bak DoHyun" userId="de7b88309fd4eb17" providerId="LiveId" clId="{4B1D03DA-573B-4C8C-82E8-191FE9571992}" dt="2022-05-12T00:17:50.256" v="7292" actId="122"/>
          <ac:spMkLst>
            <pc:docMk/>
            <pc:sldMk cId="3060064422" sldId="288"/>
            <ac:spMk id="32" creationId="{61E72B2C-371F-2822-79AE-64174A4EEC17}"/>
          </ac:spMkLst>
        </pc:spChg>
        <pc:spChg chg="mod">
          <ac:chgData name="Bak DoHyun" userId="de7b88309fd4eb17" providerId="LiveId" clId="{4B1D03DA-573B-4C8C-82E8-191FE9571992}" dt="2022-05-12T00:17:43.367" v="7290" actId="122"/>
          <ac:spMkLst>
            <pc:docMk/>
            <pc:sldMk cId="3060064422" sldId="288"/>
            <ac:spMk id="35" creationId="{1D686F6F-CFE9-B0C7-0F9C-4DA22B2A9F6F}"/>
          </ac:spMkLst>
        </pc:spChg>
        <pc:spChg chg="mod">
          <ac:chgData name="Bak DoHyun" userId="de7b88309fd4eb17" providerId="LiveId" clId="{4B1D03DA-573B-4C8C-82E8-191FE9571992}" dt="2022-05-12T00:17:53.280" v="7293" actId="122"/>
          <ac:spMkLst>
            <pc:docMk/>
            <pc:sldMk cId="3060064422" sldId="288"/>
            <ac:spMk id="38" creationId="{F4A6E0E3-01BC-DD4A-8E55-C17A2C52E490}"/>
          </ac:spMkLst>
        </pc:spChg>
        <pc:spChg chg="mod">
          <ac:chgData name="Bak DoHyun" userId="de7b88309fd4eb17" providerId="LiveId" clId="{4B1D03DA-573B-4C8C-82E8-191FE9571992}" dt="2022-05-11T02:47:37.139" v="4364" actId="255"/>
          <ac:spMkLst>
            <pc:docMk/>
            <pc:sldMk cId="3060064422" sldId="288"/>
            <ac:spMk id="41" creationId="{046B42AB-7EDC-37CE-F237-6F7EB075FB5A}"/>
          </ac:spMkLst>
        </pc:spChg>
        <pc:spChg chg="mod">
          <ac:chgData name="Bak DoHyun" userId="de7b88309fd4eb17" providerId="LiveId" clId="{4B1D03DA-573B-4C8C-82E8-191FE9571992}" dt="2022-05-12T00:17:47.120" v="7291" actId="122"/>
          <ac:spMkLst>
            <pc:docMk/>
            <pc:sldMk cId="3060064422" sldId="288"/>
            <ac:spMk id="44" creationId="{2EE8F8B4-0AED-993D-A56F-1D7A321C9D0C}"/>
          </ac:spMkLst>
        </pc:spChg>
      </pc:sldChg>
      <pc:sldChg chg="addSp modSp mod modTransition modAnim">
        <pc:chgData name="Bak DoHyun" userId="de7b88309fd4eb17" providerId="LiveId" clId="{4B1D03DA-573B-4C8C-82E8-191FE9571992}" dt="2022-05-11T09:02:48.889" v="5429"/>
        <pc:sldMkLst>
          <pc:docMk/>
          <pc:sldMk cId="3972360440" sldId="292"/>
        </pc:sldMkLst>
        <pc:spChg chg="mod">
          <ac:chgData name="Bak DoHyun" userId="de7b88309fd4eb17" providerId="LiveId" clId="{4B1D03DA-573B-4C8C-82E8-191FE9571992}" dt="2022-05-11T04:36:09.826" v="4380" actId="2711"/>
          <ac:spMkLst>
            <pc:docMk/>
            <pc:sldMk cId="3972360440" sldId="292"/>
            <ac:spMk id="2" creationId="{E07AFF4D-9B05-AF4D-80A9-3E767134871B}"/>
          </ac:spMkLst>
        </pc:spChg>
        <pc:spChg chg="mod">
          <ac:chgData name="Bak DoHyun" userId="de7b88309fd4eb17" providerId="LiveId" clId="{4B1D03DA-573B-4C8C-82E8-191FE9571992}" dt="2022-05-11T09:01:46.984" v="5418" actId="5793"/>
          <ac:spMkLst>
            <pc:docMk/>
            <pc:sldMk cId="3972360440" sldId="292"/>
            <ac:spMk id="3" creationId="{48779194-6763-428F-E9B2-DC9C93DE5344}"/>
          </ac:spMkLst>
        </pc:spChg>
        <pc:spChg chg="mod">
          <ac:chgData name="Bak DoHyun" userId="de7b88309fd4eb17" providerId="LiveId" clId="{4B1D03DA-573B-4C8C-82E8-191FE9571992}" dt="2022-05-11T01:47:04.791" v="2659" actId="207"/>
          <ac:spMkLst>
            <pc:docMk/>
            <pc:sldMk cId="3972360440" sldId="292"/>
            <ac:spMk id="4" creationId="{468302CE-3956-05F0-B00D-446B4B743B07}"/>
          </ac:spMkLst>
        </pc:spChg>
        <pc:spChg chg="add mod">
          <ac:chgData name="Bak DoHyun" userId="de7b88309fd4eb17" providerId="LiveId" clId="{4B1D03DA-573B-4C8C-82E8-191FE9571992}" dt="2022-05-11T09:02:19.188" v="5425" actId="1076"/>
          <ac:spMkLst>
            <pc:docMk/>
            <pc:sldMk cId="3972360440" sldId="292"/>
            <ac:spMk id="5" creationId="{780CB40C-7116-9850-05F8-94136030865B}"/>
          </ac:spMkLst>
        </pc:spChg>
      </pc:sldChg>
      <pc:sldChg chg="modSp del mod modAnim">
        <pc:chgData name="Bak DoHyun" userId="de7b88309fd4eb17" providerId="LiveId" clId="{4B1D03DA-573B-4C8C-82E8-191FE9571992}" dt="2022-05-11T01:32:13.898" v="2463" actId="47"/>
        <pc:sldMkLst>
          <pc:docMk/>
          <pc:sldMk cId="1716386258" sldId="293"/>
        </pc:sldMkLst>
        <pc:spChg chg="mod">
          <ac:chgData name="Bak DoHyun" userId="de7b88309fd4eb17" providerId="LiveId" clId="{4B1D03DA-573B-4C8C-82E8-191FE9571992}" dt="2022-05-11T01:23:37.915" v="2376"/>
          <ac:spMkLst>
            <pc:docMk/>
            <pc:sldMk cId="1716386258" sldId="293"/>
            <ac:spMk id="2" creationId="{E07AFF4D-9B05-AF4D-80A9-3E767134871B}"/>
          </ac:spMkLst>
        </pc:spChg>
        <pc:spChg chg="mod">
          <ac:chgData name="Bak DoHyun" userId="de7b88309fd4eb17" providerId="LiveId" clId="{4B1D03DA-573B-4C8C-82E8-191FE9571992}" dt="2022-05-11T01:29:37.869" v="2433" actId="14100"/>
          <ac:spMkLst>
            <pc:docMk/>
            <pc:sldMk cId="1716386258" sldId="293"/>
            <ac:spMk id="18" creationId="{19C7F86B-5DD8-6AF4-BD5B-80FAB25F0322}"/>
          </ac:spMkLst>
        </pc:spChg>
        <pc:spChg chg="mod">
          <ac:chgData name="Bak DoHyun" userId="de7b88309fd4eb17" providerId="LiveId" clId="{4B1D03DA-573B-4C8C-82E8-191FE9571992}" dt="2022-05-11T01:31:54.318" v="2460" actId="1076"/>
          <ac:spMkLst>
            <pc:docMk/>
            <pc:sldMk cId="1716386258" sldId="293"/>
            <ac:spMk id="26" creationId="{4C3FA0C3-451D-7BDB-978D-9CBA47D6AF9F}"/>
          </ac:spMkLst>
        </pc:spChg>
      </pc:sldChg>
      <pc:sldChg chg="modSp del mod ord modTransition">
        <pc:chgData name="Bak DoHyun" userId="de7b88309fd4eb17" providerId="LiveId" clId="{4B1D03DA-573B-4C8C-82E8-191FE9571992}" dt="2022-05-12T07:40:13.028" v="7921" actId="47"/>
        <pc:sldMkLst>
          <pc:docMk/>
          <pc:sldMk cId="1589846475" sldId="294"/>
        </pc:sldMkLst>
        <pc:spChg chg="mod">
          <ac:chgData name="Bak DoHyun" userId="de7b88309fd4eb17" providerId="LiveId" clId="{4B1D03DA-573B-4C8C-82E8-191FE9571992}" dt="2022-05-11T01:30:16.575" v="2441" actId="1076"/>
          <ac:spMkLst>
            <pc:docMk/>
            <pc:sldMk cId="1589846475" sldId="294"/>
            <ac:spMk id="2" creationId="{E07AFF4D-9B05-AF4D-80A9-3E767134871B}"/>
          </ac:spMkLst>
        </pc:spChg>
        <pc:spChg chg="mod">
          <ac:chgData name="Bak DoHyun" userId="de7b88309fd4eb17" providerId="LiveId" clId="{4B1D03DA-573B-4C8C-82E8-191FE9571992}" dt="2022-05-11T01:48:07.847" v="2669" actId="207"/>
          <ac:spMkLst>
            <pc:docMk/>
            <pc:sldMk cId="1589846475" sldId="294"/>
            <ac:spMk id="3" creationId="{866C95F9-0591-0777-E3D7-CC5346193962}"/>
          </ac:spMkLst>
        </pc:spChg>
        <pc:spChg chg="mod">
          <ac:chgData name="Bak DoHyun" userId="de7b88309fd4eb17" providerId="LiveId" clId="{4B1D03DA-573B-4C8C-82E8-191FE9571992}" dt="2022-05-11T01:29:35.663" v="2429" actId="1076"/>
          <ac:spMkLst>
            <pc:docMk/>
            <pc:sldMk cId="1589846475" sldId="294"/>
            <ac:spMk id="18" creationId="{19C7F86B-5DD8-6AF4-BD5B-80FAB25F0322}"/>
          </ac:spMkLst>
        </pc:spChg>
        <pc:spChg chg="mod">
          <ac:chgData name="Bak DoHyun" userId="de7b88309fd4eb17" providerId="LiveId" clId="{4B1D03DA-573B-4C8C-82E8-191FE9571992}" dt="2022-05-11T01:30:23.423" v="2442" actId="1076"/>
          <ac:spMkLst>
            <pc:docMk/>
            <pc:sldMk cId="1589846475" sldId="294"/>
            <ac:spMk id="19" creationId="{EC1F32B1-8C7F-A570-0ADA-9BD52E60EA5B}"/>
          </ac:spMkLst>
        </pc:spChg>
        <pc:spChg chg="mod">
          <ac:chgData name="Bak DoHyun" userId="de7b88309fd4eb17" providerId="LiveId" clId="{4B1D03DA-573B-4C8C-82E8-191FE9571992}" dt="2022-05-11T01:32:30.028" v="2466"/>
          <ac:spMkLst>
            <pc:docMk/>
            <pc:sldMk cId="1589846475" sldId="294"/>
            <ac:spMk id="22" creationId="{EDF4877D-C3A7-7DBA-82EF-8C5306FA55B4}"/>
          </ac:spMkLst>
        </pc:spChg>
        <pc:spChg chg="mod">
          <ac:chgData name="Bak DoHyun" userId="de7b88309fd4eb17" providerId="LiveId" clId="{4B1D03DA-573B-4C8C-82E8-191FE9571992}" dt="2022-05-11T01:30:44.069" v="2443" actId="14100"/>
          <ac:spMkLst>
            <pc:docMk/>
            <pc:sldMk cId="1589846475" sldId="294"/>
            <ac:spMk id="23" creationId="{3E16FCA6-0D7D-6B3A-B935-6420D0D30E8C}"/>
          </ac:spMkLst>
        </pc:spChg>
        <pc:spChg chg="mod">
          <ac:chgData name="Bak DoHyun" userId="de7b88309fd4eb17" providerId="LiveId" clId="{4B1D03DA-573B-4C8C-82E8-191FE9571992}" dt="2022-05-11T01:30:23.423" v="2442" actId="1076"/>
          <ac:spMkLst>
            <pc:docMk/>
            <pc:sldMk cId="1589846475" sldId="294"/>
            <ac:spMk id="24" creationId="{9221F52C-1E66-5A24-7360-7C119D8E4129}"/>
          </ac:spMkLst>
        </pc:spChg>
        <pc:spChg chg="mod">
          <ac:chgData name="Bak DoHyun" userId="de7b88309fd4eb17" providerId="LiveId" clId="{4B1D03DA-573B-4C8C-82E8-191FE9571992}" dt="2022-05-11T01:30:23.423" v="2442" actId="1076"/>
          <ac:spMkLst>
            <pc:docMk/>
            <pc:sldMk cId="1589846475" sldId="294"/>
            <ac:spMk id="25" creationId="{4D90DA64-47AB-8AEA-585A-3FD9F0F2C0A5}"/>
          </ac:spMkLst>
        </pc:spChg>
        <pc:spChg chg="mod">
          <ac:chgData name="Bak DoHyun" userId="de7b88309fd4eb17" providerId="LiveId" clId="{4B1D03DA-573B-4C8C-82E8-191FE9571992}" dt="2022-05-11T01:30:23.423" v="2442" actId="1076"/>
          <ac:spMkLst>
            <pc:docMk/>
            <pc:sldMk cId="1589846475" sldId="294"/>
            <ac:spMk id="26" creationId="{4C3FA0C3-451D-7BDB-978D-9CBA47D6AF9F}"/>
          </ac:spMkLst>
        </pc:spChg>
        <pc:picChg chg="mod modCrop">
          <ac:chgData name="Bak DoHyun" userId="de7b88309fd4eb17" providerId="LiveId" clId="{4B1D03DA-573B-4C8C-82E8-191FE9571992}" dt="2022-05-12T07:40:01.059" v="7918" actId="14826"/>
          <ac:picMkLst>
            <pc:docMk/>
            <pc:sldMk cId="1589846475" sldId="294"/>
            <ac:picMk id="21" creationId="{F3C67411-71F7-5A18-0CF4-E8EFB3E4A6F5}"/>
          </ac:picMkLst>
        </pc:picChg>
        <pc:picChg chg="mod">
          <ac:chgData name="Bak DoHyun" userId="de7b88309fd4eb17" providerId="LiveId" clId="{4B1D03DA-573B-4C8C-82E8-191FE9571992}" dt="2022-05-11T01:30:23.423" v="2442" actId="1076"/>
          <ac:picMkLst>
            <pc:docMk/>
            <pc:sldMk cId="1589846475" sldId="294"/>
            <ac:picMk id="30" creationId="{A94E9515-D445-3209-92B8-0FF3609081D6}"/>
          </ac:picMkLst>
        </pc:picChg>
      </pc:sldChg>
      <pc:sldChg chg="modSp del mod ord">
        <pc:chgData name="Bak DoHyun" userId="de7b88309fd4eb17" providerId="LiveId" clId="{4B1D03DA-573B-4C8C-82E8-191FE9571992}" dt="2022-05-11T01:34:19.474" v="2483" actId="47"/>
        <pc:sldMkLst>
          <pc:docMk/>
          <pc:sldMk cId="2712359260" sldId="295"/>
        </pc:sldMkLst>
        <pc:spChg chg="mod">
          <ac:chgData name="Bak DoHyun" userId="de7b88309fd4eb17" providerId="LiveId" clId="{4B1D03DA-573B-4C8C-82E8-191FE9571992}" dt="2022-05-11T01:23:37.915" v="2376"/>
          <ac:spMkLst>
            <pc:docMk/>
            <pc:sldMk cId="2712359260" sldId="295"/>
            <ac:spMk id="2" creationId="{E07AFF4D-9B05-AF4D-80A9-3E767134871B}"/>
          </ac:spMkLst>
        </pc:spChg>
        <pc:spChg chg="mod">
          <ac:chgData name="Bak DoHyun" userId="de7b88309fd4eb17" providerId="LiveId" clId="{4B1D03DA-573B-4C8C-82E8-191FE9571992}" dt="2022-05-11T00:20:26.478" v="170"/>
          <ac:spMkLst>
            <pc:docMk/>
            <pc:sldMk cId="2712359260" sldId="295"/>
            <ac:spMk id="26" creationId="{4C3FA0C3-451D-7BDB-978D-9CBA47D6AF9F}"/>
          </ac:spMkLst>
        </pc:spChg>
        <pc:picChg chg="mod">
          <ac:chgData name="Bak DoHyun" userId="de7b88309fd4eb17" providerId="LiveId" clId="{4B1D03DA-573B-4C8C-82E8-191FE9571992}" dt="2022-05-11T00:17:41.301" v="0" actId="14826"/>
          <ac:picMkLst>
            <pc:docMk/>
            <pc:sldMk cId="2712359260" sldId="295"/>
            <ac:picMk id="21" creationId="{F3C67411-71F7-5A18-0CF4-E8EFB3E4A6F5}"/>
          </ac:picMkLst>
        </pc:picChg>
        <pc:picChg chg="mod">
          <ac:chgData name="Bak DoHyun" userId="de7b88309fd4eb17" providerId="LiveId" clId="{4B1D03DA-573B-4C8C-82E8-191FE9571992}" dt="2022-05-11T00:19:29.664" v="5" actId="1076"/>
          <ac:picMkLst>
            <pc:docMk/>
            <pc:sldMk cId="2712359260" sldId="295"/>
            <ac:picMk id="30" creationId="{A94E9515-D445-3209-92B8-0FF3609081D6}"/>
          </ac:picMkLst>
        </pc:picChg>
      </pc:sldChg>
      <pc:sldChg chg="modSp del ord">
        <pc:chgData name="Bak DoHyun" userId="de7b88309fd4eb17" providerId="LiveId" clId="{4B1D03DA-573B-4C8C-82E8-191FE9571992}" dt="2022-05-11T01:34:37.668" v="2485" actId="47"/>
        <pc:sldMkLst>
          <pc:docMk/>
          <pc:sldMk cId="1623094578" sldId="296"/>
        </pc:sldMkLst>
        <pc:spChg chg="mod">
          <ac:chgData name="Bak DoHyun" userId="de7b88309fd4eb17" providerId="LiveId" clId="{4B1D03DA-573B-4C8C-82E8-191FE9571992}" dt="2022-05-11T01:23:37.915" v="2376"/>
          <ac:spMkLst>
            <pc:docMk/>
            <pc:sldMk cId="1623094578" sldId="296"/>
            <ac:spMk id="2" creationId="{E07AFF4D-9B05-AF4D-80A9-3E767134871B}"/>
          </ac:spMkLst>
        </pc:spChg>
      </pc:sldChg>
      <pc:sldChg chg="addSp modSp del mod modAnim">
        <pc:chgData name="Bak DoHyun" userId="de7b88309fd4eb17" providerId="LiveId" clId="{4B1D03DA-573B-4C8C-82E8-191FE9571992}" dt="2022-05-11T01:37:23.637" v="2509" actId="47"/>
        <pc:sldMkLst>
          <pc:docMk/>
          <pc:sldMk cId="3292773575" sldId="297"/>
        </pc:sldMkLst>
        <pc:spChg chg="mod">
          <ac:chgData name="Bak DoHyun" userId="de7b88309fd4eb17" providerId="LiveId" clId="{4B1D03DA-573B-4C8C-82E8-191FE9571992}" dt="2022-05-11T01:23:37.915" v="2376"/>
          <ac:spMkLst>
            <pc:docMk/>
            <pc:sldMk cId="3292773575" sldId="297"/>
            <ac:spMk id="2" creationId="{E07AFF4D-9B05-AF4D-80A9-3E767134871B}"/>
          </ac:spMkLst>
        </pc:spChg>
        <pc:spChg chg="mod">
          <ac:chgData name="Bak DoHyun" userId="de7b88309fd4eb17" providerId="LiveId" clId="{4B1D03DA-573B-4C8C-82E8-191FE9571992}" dt="2022-05-11T00:28:36.298" v="370"/>
          <ac:spMkLst>
            <pc:docMk/>
            <pc:sldMk cId="3292773575" sldId="297"/>
            <ac:spMk id="26" creationId="{4C3FA0C3-451D-7BDB-978D-9CBA47D6AF9F}"/>
          </ac:spMkLst>
        </pc:spChg>
        <pc:picChg chg="add mod">
          <ac:chgData name="Bak DoHyun" userId="de7b88309fd4eb17" providerId="LiveId" clId="{4B1D03DA-573B-4C8C-82E8-191FE9571992}" dt="2022-05-11T00:22:38.008" v="175" actId="14100"/>
          <ac:picMkLst>
            <pc:docMk/>
            <pc:sldMk cId="3292773575" sldId="297"/>
            <ac:picMk id="4" creationId="{85E7F35F-DA72-F739-E9A7-A9D032D40E85}"/>
          </ac:picMkLst>
        </pc:picChg>
        <pc:picChg chg="add mod">
          <ac:chgData name="Bak DoHyun" userId="de7b88309fd4eb17" providerId="LiveId" clId="{4B1D03DA-573B-4C8C-82E8-191FE9571992}" dt="2022-05-11T00:23:39.600" v="181" actId="1076"/>
          <ac:picMkLst>
            <pc:docMk/>
            <pc:sldMk cId="3292773575" sldId="297"/>
            <ac:picMk id="6" creationId="{84BABB60-B894-CEA7-A73E-B11FA0716C3A}"/>
          </ac:picMkLst>
        </pc:picChg>
        <pc:picChg chg="mod">
          <ac:chgData name="Bak DoHyun" userId="de7b88309fd4eb17" providerId="LiveId" clId="{4B1D03DA-573B-4C8C-82E8-191FE9571992}" dt="2022-05-11T00:22:09.536" v="172" actId="1076"/>
          <ac:picMkLst>
            <pc:docMk/>
            <pc:sldMk cId="3292773575" sldId="297"/>
            <ac:picMk id="21" creationId="{F3C67411-71F7-5A18-0CF4-E8EFB3E4A6F5}"/>
          </ac:picMkLst>
        </pc:picChg>
        <pc:picChg chg="mod">
          <ac:chgData name="Bak DoHyun" userId="de7b88309fd4eb17" providerId="LiveId" clId="{4B1D03DA-573B-4C8C-82E8-191FE9571992}" dt="2022-05-11T00:26:25.345" v="204" actId="14826"/>
          <ac:picMkLst>
            <pc:docMk/>
            <pc:sldMk cId="3292773575" sldId="297"/>
            <ac:picMk id="30" creationId="{A94E9515-D445-3209-92B8-0FF3609081D6}"/>
          </ac:picMkLst>
        </pc:picChg>
      </pc:sldChg>
      <pc:sldChg chg="modSp del">
        <pc:chgData name="Bak DoHyun" userId="de7b88309fd4eb17" providerId="LiveId" clId="{4B1D03DA-573B-4C8C-82E8-191FE9571992}" dt="2022-05-11T01:33:10.578" v="2470" actId="47"/>
        <pc:sldMkLst>
          <pc:docMk/>
          <pc:sldMk cId="501084349" sldId="298"/>
        </pc:sldMkLst>
        <pc:spChg chg="mod">
          <ac:chgData name="Bak DoHyun" userId="de7b88309fd4eb17" providerId="LiveId" clId="{4B1D03DA-573B-4C8C-82E8-191FE9571992}" dt="2022-05-11T01:23:37.915" v="2376"/>
          <ac:spMkLst>
            <pc:docMk/>
            <pc:sldMk cId="501084349" sldId="298"/>
            <ac:spMk id="2" creationId="{E07AFF4D-9B05-AF4D-80A9-3E767134871B}"/>
          </ac:spMkLst>
        </pc:spChg>
      </pc:sldChg>
      <pc:sldChg chg="addSp delSp modSp add mod ord modTransition addAnim delAnim modAnim">
        <pc:chgData name="Bak DoHyun" userId="de7b88309fd4eb17" providerId="LiveId" clId="{4B1D03DA-573B-4C8C-82E8-191FE9571992}" dt="2022-05-11T01:52:42.972" v="2725"/>
        <pc:sldMkLst>
          <pc:docMk/>
          <pc:sldMk cId="1916864787" sldId="299"/>
        </pc:sldMkLst>
        <pc:spChg chg="mod">
          <ac:chgData name="Bak DoHyun" userId="de7b88309fd4eb17" providerId="LiveId" clId="{4B1D03DA-573B-4C8C-82E8-191FE9571992}" dt="2022-05-11T01:48:02.271" v="2668" actId="207"/>
          <ac:spMkLst>
            <pc:docMk/>
            <pc:sldMk cId="1916864787" sldId="299"/>
            <ac:spMk id="3" creationId="{E3708B0B-C264-23F0-6727-1E47D64C9F59}"/>
          </ac:spMkLst>
        </pc:spChg>
        <pc:spChg chg="add del mod">
          <ac:chgData name="Bak DoHyun" userId="de7b88309fd4eb17" providerId="LiveId" clId="{4B1D03DA-573B-4C8C-82E8-191FE9571992}" dt="2022-05-11T01:31:48.175" v="2457"/>
          <ac:spMkLst>
            <pc:docMk/>
            <pc:sldMk cId="1916864787" sldId="299"/>
            <ac:spMk id="12" creationId="{C25B7B99-5C30-BC16-773E-A93C7976C0EE}"/>
          </ac:spMkLst>
        </pc:spChg>
        <pc:spChg chg="mod">
          <ac:chgData name="Bak DoHyun" userId="de7b88309fd4eb17" providerId="LiveId" clId="{4B1D03DA-573B-4C8C-82E8-191FE9571992}" dt="2022-05-11T01:32:10.240" v="2462"/>
          <ac:spMkLst>
            <pc:docMk/>
            <pc:sldMk cId="1916864787" sldId="299"/>
            <ac:spMk id="22" creationId="{EDF4877D-C3A7-7DBA-82EF-8C5306FA55B4}"/>
          </ac:spMkLst>
        </pc:spChg>
        <pc:spChg chg="add del mod">
          <ac:chgData name="Bak DoHyun" userId="de7b88309fd4eb17" providerId="LiveId" clId="{4B1D03DA-573B-4C8C-82E8-191FE9571992}" dt="2022-05-11T01:32:00.670" v="2461"/>
          <ac:spMkLst>
            <pc:docMk/>
            <pc:sldMk cId="1916864787" sldId="299"/>
            <ac:spMk id="26" creationId="{4C3FA0C3-451D-7BDB-978D-9CBA47D6AF9F}"/>
          </ac:spMkLst>
        </pc:spChg>
        <pc:picChg chg="mod">
          <ac:chgData name="Bak DoHyun" userId="de7b88309fd4eb17" providerId="LiveId" clId="{4B1D03DA-573B-4C8C-82E8-191FE9571992}" dt="2022-05-11T01:31:19.628" v="2451" actId="14826"/>
          <ac:picMkLst>
            <pc:docMk/>
            <pc:sldMk cId="1916864787" sldId="299"/>
            <ac:picMk id="21" creationId="{F3C67411-71F7-5A18-0CF4-E8EFB3E4A6F5}"/>
          </ac:picMkLst>
        </pc:picChg>
        <pc:picChg chg="mod">
          <ac:chgData name="Bak DoHyun" userId="de7b88309fd4eb17" providerId="LiveId" clId="{4B1D03DA-573B-4C8C-82E8-191FE9571992}" dt="2022-05-11T01:31:37.982" v="2454" actId="14100"/>
          <ac:picMkLst>
            <pc:docMk/>
            <pc:sldMk cId="1916864787" sldId="299"/>
            <ac:picMk id="30" creationId="{A94E9515-D445-3209-92B8-0FF3609081D6}"/>
          </ac:picMkLst>
        </pc:picChg>
      </pc:sldChg>
      <pc:sldChg chg="modSp add mod modTransition">
        <pc:chgData name="Bak DoHyun" userId="de7b88309fd4eb17" providerId="LiveId" clId="{4B1D03DA-573B-4C8C-82E8-191FE9571992}" dt="2022-05-11T01:52:45.980" v="2727"/>
        <pc:sldMkLst>
          <pc:docMk/>
          <pc:sldMk cId="3465040180" sldId="300"/>
        </pc:sldMkLst>
        <pc:spChg chg="mod">
          <ac:chgData name="Bak DoHyun" userId="de7b88309fd4eb17" providerId="LiveId" clId="{4B1D03DA-573B-4C8C-82E8-191FE9571992}" dt="2022-05-11T01:48:13.055" v="2670" actId="207"/>
          <ac:spMkLst>
            <pc:docMk/>
            <pc:sldMk cId="3465040180" sldId="300"/>
            <ac:spMk id="3" creationId="{9EA19652-36EC-C515-3B06-D24B294347C6}"/>
          </ac:spMkLst>
        </pc:spChg>
      </pc:sldChg>
      <pc:sldChg chg="modSp add mod modTransition">
        <pc:chgData name="Bak DoHyun" userId="de7b88309fd4eb17" providerId="LiveId" clId="{4B1D03DA-573B-4C8C-82E8-191FE9571992}" dt="2022-05-11T01:52:47.644" v="2728"/>
        <pc:sldMkLst>
          <pc:docMk/>
          <pc:sldMk cId="2689277215" sldId="301"/>
        </pc:sldMkLst>
        <pc:spChg chg="mod">
          <ac:chgData name="Bak DoHyun" userId="de7b88309fd4eb17" providerId="LiveId" clId="{4B1D03DA-573B-4C8C-82E8-191FE9571992}" dt="2022-05-11T01:48:16.328" v="2671" actId="207"/>
          <ac:spMkLst>
            <pc:docMk/>
            <pc:sldMk cId="2689277215" sldId="301"/>
            <ac:spMk id="3" creationId="{FF084A84-FD9D-CE97-7C95-5873213FC66E}"/>
          </ac:spMkLst>
        </pc:spChg>
        <pc:spChg chg="mod">
          <ac:chgData name="Bak DoHyun" userId="de7b88309fd4eb17" providerId="LiveId" clId="{4B1D03DA-573B-4C8C-82E8-191FE9571992}" dt="2022-05-11T01:33:36.849" v="2475"/>
          <ac:spMkLst>
            <pc:docMk/>
            <pc:sldMk cId="2689277215" sldId="301"/>
            <ac:spMk id="22" creationId="{EDF4877D-C3A7-7DBA-82EF-8C5306FA55B4}"/>
          </ac:spMkLst>
        </pc:spChg>
        <pc:spChg chg="mod">
          <ac:chgData name="Bak DoHyun" userId="de7b88309fd4eb17" providerId="LiveId" clId="{4B1D03DA-573B-4C8C-82E8-191FE9571992}" dt="2022-05-11T01:34:17.197" v="2482" actId="6549"/>
          <ac:spMkLst>
            <pc:docMk/>
            <pc:sldMk cId="2689277215" sldId="301"/>
            <ac:spMk id="26" creationId="{4C3FA0C3-451D-7BDB-978D-9CBA47D6AF9F}"/>
          </ac:spMkLst>
        </pc:spChg>
        <pc:picChg chg="mod">
          <ac:chgData name="Bak DoHyun" userId="de7b88309fd4eb17" providerId="LiveId" clId="{4B1D03DA-573B-4C8C-82E8-191FE9571992}" dt="2022-05-11T01:33:43.862" v="2476" actId="14826"/>
          <ac:picMkLst>
            <pc:docMk/>
            <pc:sldMk cId="2689277215" sldId="301"/>
            <ac:picMk id="21" creationId="{F3C67411-71F7-5A18-0CF4-E8EFB3E4A6F5}"/>
          </ac:picMkLst>
        </pc:picChg>
        <pc:picChg chg="mod">
          <ac:chgData name="Bak DoHyun" userId="de7b88309fd4eb17" providerId="LiveId" clId="{4B1D03DA-573B-4C8C-82E8-191FE9571992}" dt="2022-05-11T01:34:04.525" v="2480" actId="14100"/>
          <ac:picMkLst>
            <pc:docMk/>
            <pc:sldMk cId="2689277215" sldId="301"/>
            <ac:picMk id="30" creationId="{A94E9515-D445-3209-92B8-0FF3609081D6}"/>
          </ac:picMkLst>
        </pc:picChg>
      </pc:sldChg>
      <pc:sldChg chg="modSp add mod modTransition">
        <pc:chgData name="Bak DoHyun" userId="de7b88309fd4eb17" providerId="LiveId" clId="{4B1D03DA-573B-4C8C-82E8-191FE9571992}" dt="2022-05-12T07:46:16.518" v="8061"/>
        <pc:sldMkLst>
          <pc:docMk/>
          <pc:sldMk cId="2144387675" sldId="302"/>
        </pc:sldMkLst>
        <pc:spChg chg="mod">
          <ac:chgData name="Bak DoHyun" userId="de7b88309fd4eb17" providerId="LiveId" clId="{4B1D03DA-573B-4C8C-82E8-191FE9571992}" dt="2022-05-11T01:48:19.703" v="2672" actId="207"/>
          <ac:spMkLst>
            <pc:docMk/>
            <pc:sldMk cId="2144387675" sldId="302"/>
            <ac:spMk id="3" creationId="{EF0ED307-960A-94E3-CF84-15C525864223}"/>
          </ac:spMkLst>
        </pc:spChg>
        <pc:spChg chg="mod">
          <ac:chgData name="Bak DoHyun" userId="de7b88309fd4eb17" providerId="LiveId" clId="{4B1D03DA-573B-4C8C-82E8-191FE9571992}" dt="2022-05-11T01:34:31.964" v="2484"/>
          <ac:spMkLst>
            <pc:docMk/>
            <pc:sldMk cId="2144387675" sldId="302"/>
            <ac:spMk id="22" creationId="{EDF4877D-C3A7-7DBA-82EF-8C5306FA55B4}"/>
          </ac:spMkLst>
        </pc:spChg>
        <pc:spChg chg="mod">
          <ac:chgData name="Bak DoHyun" userId="de7b88309fd4eb17" providerId="LiveId" clId="{4B1D03DA-573B-4C8C-82E8-191FE9571992}" dt="2022-05-12T07:46:16.518" v="8061"/>
          <ac:spMkLst>
            <pc:docMk/>
            <pc:sldMk cId="2144387675" sldId="302"/>
            <ac:spMk id="26" creationId="{4C3FA0C3-451D-7BDB-978D-9CBA47D6AF9F}"/>
          </ac:spMkLst>
        </pc:spChg>
        <pc:picChg chg="mod">
          <ac:chgData name="Bak DoHyun" userId="de7b88309fd4eb17" providerId="LiveId" clId="{4B1D03DA-573B-4C8C-82E8-191FE9571992}" dt="2022-05-12T07:35:56.378" v="7762" actId="1076"/>
          <ac:picMkLst>
            <pc:docMk/>
            <pc:sldMk cId="2144387675" sldId="302"/>
            <ac:picMk id="21" creationId="{F3C67411-71F7-5A18-0CF4-E8EFB3E4A6F5}"/>
          </ac:picMkLst>
        </pc:picChg>
        <pc:picChg chg="mod">
          <ac:chgData name="Bak DoHyun" userId="de7b88309fd4eb17" providerId="LiveId" clId="{4B1D03DA-573B-4C8C-82E8-191FE9571992}" dt="2022-05-12T07:37:36.835" v="7765" actId="14100"/>
          <ac:picMkLst>
            <pc:docMk/>
            <pc:sldMk cId="2144387675" sldId="302"/>
            <ac:picMk id="30" creationId="{A94E9515-D445-3209-92B8-0FF3609081D6}"/>
          </ac:picMkLst>
        </pc:picChg>
      </pc:sldChg>
      <pc:sldChg chg="modSp add mod modTransition">
        <pc:chgData name="Bak DoHyun" userId="de7b88309fd4eb17" providerId="LiveId" clId="{4B1D03DA-573B-4C8C-82E8-191FE9571992}" dt="2022-05-11T01:57:32.772" v="2757"/>
        <pc:sldMkLst>
          <pc:docMk/>
          <pc:sldMk cId="3073580347" sldId="303"/>
        </pc:sldMkLst>
        <pc:spChg chg="mod">
          <ac:chgData name="Bak DoHyun" userId="de7b88309fd4eb17" providerId="LiveId" clId="{4B1D03DA-573B-4C8C-82E8-191FE9571992}" dt="2022-05-11T01:48:23.191" v="2673" actId="207"/>
          <ac:spMkLst>
            <pc:docMk/>
            <pc:sldMk cId="3073580347" sldId="303"/>
            <ac:spMk id="3" creationId="{771E3A0F-FE37-ADED-1AC1-BDE6270D322A}"/>
          </ac:spMkLst>
        </pc:spChg>
        <pc:spChg chg="mod">
          <ac:chgData name="Bak DoHyun" userId="de7b88309fd4eb17" providerId="LiveId" clId="{4B1D03DA-573B-4C8C-82E8-191FE9571992}" dt="2022-05-11T01:57:32.772" v="2757"/>
          <ac:spMkLst>
            <pc:docMk/>
            <pc:sldMk cId="3073580347" sldId="303"/>
            <ac:spMk id="22" creationId="{EDF4877D-C3A7-7DBA-82EF-8C5306FA55B4}"/>
          </ac:spMkLst>
        </pc:spChg>
        <pc:spChg chg="mod">
          <ac:chgData name="Bak DoHyun" userId="de7b88309fd4eb17" providerId="LiveId" clId="{4B1D03DA-573B-4C8C-82E8-191FE9571992}" dt="2022-05-11T01:37:20.542" v="2508" actId="20577"/>
          <ac:spMkLst>
            <pc:docMk/>
            <pc:sldMk cId="3073580347" sldId="303"/>
            <ac:spMk id="26" creationId="{4C3FA0C3-451D-7BDB-978D-9CBA47D6AF9F}"/>
          </ac:spMkLst>
        </pc:spChg>
        <pc:picChg chg="mod">
          <ac:chgData name="Bak DoHyun" userId="de7b88309fd4eb17" providerId="LiveId" clId="{4B1D03DA-573B-4C8C-82E8-191FE9571992}" dt="2022-05-11T01:36:50.589" v="2501" actId="1076"/>
          <ac:picMkLst>
            <pc:docMk/>
            <pc:sldMk cId="3073580347" sldId="303"/>
            <ac:picMk id="21" creationId="{F3C67411-71F7-5A18-0CF4-E8EFB3E4A6F5}"/>
          </ac:picMkLst>
        </pc:picChg>
        <pc:picChg chg="mod">
          <ac:chgData name="Bak DoHyun" userId="de7b88309fd4eb17" providerId="LiveId" clId="{4B1D03DA-573B-4C8C-82E8-191FE9571992}" dt="2022-05-11T01:37:08.613" v="2504" actId="14100"/>
          <ac:picMkLst>
            <pc:docMk/>
            <pc:sldMk cId="3073580347" sldId="303"/>
            <ac:picMk id="30" creationId="{A94E9515-D445-3209-92B8-0FF3609081D6}"/>
          </ac:picMkLst>
        </pc:picChg>
      </pc:sldChg>
      <pc:sldChg chg="add del setBg">
        <pc:chgData name="Bak DoHyun" userId="de7b88309fd4eb17" providerId="LiveId" clId="{4B1D03DA-573B-4C8C-82E8-191FE9571992}" dt="2022-05-11T01:38:16.652" v="2518" actId="47"/>
        <pc:sldMkLst>
          <pc:docMk/>
          <pc:sldMk cId="3605208642" sldId="304"/>
        </pc:sldMkLst>
      </pc:sldChg>
      <pc:sldChg chg="modSp add del setBg">
        <pc:chgData name="Bak DoHyun" userId="de7b88309fd4eb17" providerId="LiveId" clId="{4B1D03DA-573B-4C8C-82E8-191FE9571992}" dt="2022-05-11T01:38:55.732" v="2532" actId="47"/>
        <pc:sldMkLst>
          <pc:docMk/>
          <pc:sldMk cId="3745097663" sldId="304"/>
        </pc:sldMkLst>
        <pc:spChg chg="mod">
          <ac:chgData name="Bak DoHyun" userId="de7b88309fd4eb17" providerId="LiveId" clId="{4B1D03DA-573B-4C8C-82E8-191FE9571992}" dt="2022-05-11T01:38:36.045" v="2525"/>
          <ac:spMkLst>
            <pc:docMk/>
            <pc:sldMk cId="3745097663" sldId="304"/>
            <ac:spMk id="4" creationId="{D27A54C3-3FEE-EF8C-1354-9538A035DB0D}"/>
          </ac:spMkLst>
        </pc:spChg>
      </pc:sldChg>
      <pc:sldChg chg="addSp delSp modSp add mod modTransition setBg addAnim delAnim">
        <pc:chgData name="Bak DoHyun" userId="de7b88309fd4eb17" providerId="LiveId" clId="{4B1D03DA-573B-4C8C-82E8-191FE9571992}" dt="2022-05-11T01:52:52.196" v="2731"/>
        <pc:sldMkLst>
          <pc:docMk/>
          <pc:sldMk cId="3121794220" sldId="305"/>
        </pc:sldMkLst>
        <pc:spChg chg="add del mod">
          <ac:chgData name="Bak DoHyun" userId="de7b88309fd4eb17" providerId="LiveId" clId="{4B1D03DA-573B-4C8C-82E8-191FE9571992}" dt="2022-05-11T01:48:46.493" v="2677" actId="1076"/>
          <ac:spMkLst>
            <pc:docMk/>
            <pc:sldMk cId="3121794220" sldId="305"/>
            <ac:spMk id="2" creationId="{3F071535-4EEC-3624-E7D5-CA4C833F66B9}"/>
          </ac:spMkLst>
        </pc:spChg>
        <pc:spChg chg="mod">
          <ac:chgData name="Bak DoHyun" userId="de7b88309fd4eb17" providerId="LiveId" clId="{4B1D03DA-573B-4C8C-82E8-191FE9571992}" dt="2022-05-11T01:48:54.967" v="2678" actId="207"/>
          <ac:spMkLst>
            <pc:docMk/>
            <pc:sldMk cId="3121794220" sldId="305"/>
            <ac:spMk id="3" creationId="{E5BCF9FC-D088-11F0-BEF3-5072B28DBF5C}"/>
          </ac:spMkLst>
        </pc:spChg>
        <pc:spChg chg="mod">
          <ac:chgData name="Bak DoHyun" userId="de7b88309fd4eb17" providerId="LiveId" clId="{4B1D03DA-573B-4C8C-82E8-191FE9571992}" dt="2022-05-11T01:40:12.401" v="2550"/>
          <ac:spMkLst>
            <pc:docMk/>
            <pc:sldMk cId="3121794220" sldId="305"/>
            <ac:spMk id="4" creationId="{D27A54C3-3FEE-EF8C-1354-9538A035DB0D}"/>
          </ac:spMkLst>
        </pc:spChg>
      </pc:sldChg>
      <pc:sldChg chg="addSp delSp modSp add mod modTransition delAnim modAnim">
        <pc:chgData name="Bak DoHyun" userId="de7b88309fd4eb17" providerId="LiveId" clId="{4B1D03DA-573B-4C8C-82E8-191FE9571992}" dt="2022-05-11T01:52:41.308" v="2724"/>
        <pc:sldMkLst>
          <pc:docMk/>
          <pc:sldMk cId="108960902" sldId="306"/>
        </pc:sldMkLst>
        <pc:spChg chg="del mod">
          <ac:chgData name="Bak DoHyun" userId="de7b88309fd4eb17" providerId="LiveId" clId="{4B1D03DA-573B-4C8C-82E8-191FE9571992}" dt="2022-05-11T01:42:42.260" v="2610" actId="478"/>
          <ac:spMkLst>
            <pc:docMk/>
            <pc:sldMk cId="108960902" sldId="306"/>
            <ac:spMk id="2" creationId="{3F071535-4EEC-3624-E7D5-CA4C833F66B9}"/>
          </ac:spMkLst>
        </pc:spChg>
        <pc:spChg chg="del">
          <ac:chgData name="Bak DoHyun" userId="de7b88309fd4eb17" providerId="LiveId" clId="{4B1D03DA-573B-4C8C-82E8-191FE9571992}" dt="2022-05-11T01:42:37.044" v="2607" actId="478"/>
          <ac:spMkLst>
            <pc:docMk/>
            <pc:sldMk cId="108960902" sldId="306"/>
            <ac:spMk id="4" creationId="{D27A54C3-3FEE-EF8C-1354-9538A035DB0D}"/>
          </ac:spMkLst>
        </pc:spChg>
        <pc:spChg chg="add del mod">
          <ac:chgData name="Bak DoHyun" userId="de7b88309fd4eb17" providerId="LiveId" clId="{4B1D03DA-573B-4C8C-82E8-191FE9571992}" dt="2022-05-11T01:42:39.289" v="2608" actId="478"/>
          <ac:spMkLst>
            <pc:docMk/>
            <pc:sldMk cId="108960902" sldId="306"/>
            <ac:spMk id="5" creationId="{9418525B-7B49-ECE2-113B-615856A23AB5}"/>
          </ac:spMkLst>
        </pc:spChg>
        <pc:spChg chg="add mod">
          <ac:chgData name="Bak DoHyun" userId="de7b88309fd4eb17" providerId="LiveId" clId="{4B1D03DA-573B-4C8C-82E8-191FE9571992}" dt="2022-05-11T01:42:43.500" v="2611"/>
          <ac:spMkLst>
            <pc:docMk/>
            <pc:sldMk cId="108960902" sldId="306"/>
            <ac:spMk id="6" creationId="{4F6CC9A2-798C-F540-8B3D-C6F0D49FCF02}"/>
          </ac:spMkLst>
        </pc:spChg>
        <pc:spChg chg="mod">
          <ac:chgData name="Bak DoHyun" userId="de7b88309fd4eb17" providerId="LiveId" clId="{4B1D03DA-573B-4C8C-82E8-191FE9571992}" dt="2022-05-11T01:47:57.359" v="2667" actId="207"/>
          <ac:spMkLst>
            <pc:docMk/>
            <pc:sldMk cId="108960902" sldId="306"/>
            <ac:spMk id="7" creationId="{4C920DA5-6A14-AB2B-1654-9B8C63206DBC}"/>
          </ac:spMkLst>
        </pc:spChg>
      </pc:sldChg>
      <pc:sldChg chg="add del setBg">
        <pc:chgData name="Bak DoHyun" userId="de7b88309fd4eb17" providerId="LiveId" clId="{4B1D03DA-573B-4C8C-82E8-191FE9571992}" dt="2022-05-11T01:38:57.413" v="2534" actId="47"/>
        <pc:sldMkLst>
          <pc:docMk/>
          <pc:sldMk cId="928024519" sldId="306"/>
        </pc:sldMkLst>
      </pc:sldChg>
      <pc:sldChg chg="add del setBg">
        <pc:chgData name="Bak DoHyun" userId="de7b88309fd4eb17" providerId="LiveId" clId="{4B1D03DA-573B-4C8C-82E8-191FE9571992}" dt="2022-05-11T01:39:49.779" v="2541" actId="47"/>
        <pc:sldMkLst>
          <pc:docMk/>
          <pc:sldMk cId="3088632730" sldId="306"/>
        </pc:sldMkLst>
      </pc:sldChg>
      <pc:sldChg chg="add del setBg">
        <pc:chgData name="Bak DoHyun" userId="de7b88309fd4eb17" providerId="LiveId" clId="{4B1D03DA-573B-4C8C-82E8-191FE9571992}" dt="2022-05-11T01:38:58.152" v="2535" actId="47"/>
        <pc:sldMkLst>
          <pc:docMk/>
          <pc:sldMk cId="1344122744" sldId="307"/>
        </pc:sldMkLst>
      </pc:sldChg>
      <pc:sldChg chg="addSp delSp modSp add mod modTransition delAnim modAnim">
        <pc:chgData name="Bak DoHyun" userId="de7b88309fd4eb17" providerId="LiveId" clId="{4B1D03DA-573B-4C8C-82E8-191FE9571992}" dt="2022-05-11T01:52:34.276" v="2720"/>
        <pc:sldMkLst>
          <pc:docMk/>
          <pc:sldMk cId="3471096430" sldId="307"/>
        </pc:sldMkLst>
        <pc:spChg chg="del mod">
          <ac:chgData name="Bak DoHyun" userId="de7b88309fd4eb17" providerId="LiveId" clId="{4B1D03DA-573B-4C8C-82E8-191FE9571992}" dt="2022-05-11T01:42:15.542" v="2604"/>
          <ac:spMkLst>
            <pc:docMk/>
            <pc:sldMk cId="3471096430" sldId="307"/>
            <ac:spMk id="2" creationId="{3F071535-4EEC-3624-E7D5-CA4C833F66B9}"/>
          </ac:spMkLst>
        </pc:spChg>
        <pc:spChg chg="del">
          <ac:chgData name="Bak DoHyun" userId="de7b88309fd4eb17" providerId="LiveId" clId="{4B1D03DA-573B-4C8C-82E8-191FE9571992}" dt="2022-05-11T01:42:12.820" v="2600" actId="478"/>
          <ac:spMkLst>
            <pc:docMk/>
            <pc:sldMk cId="3471096430" sldId="307"/>
            <ac:spMk id="4" creationId="{D27A54C3-3FEE-EF8C-1354-9538A035DB0D}"/>
          </ac:spMkLst>
        </pc:spChg>
        <pc:spChg chg="add del mod">
          <ac:chgData name="Bak DoHyun" userId="de7b88309fd4eb17" providerId="LiveId" clId="{4B1D03DA-573B-4C8C-82E8-191FE9571992}" dt="2022-05-11T01:42:15.536" v="2602" actId="478"/>
          <ac:spMkLst>
            <pc:docMk/>
            <pc:sldMk cId="3471096430" sldId="307"/>
            <ac:spMk id="5" creationId="{56BE8D4B-AAB5-5C4A-FC3C-05F8BDD38DE7}"/>
          </ac:spMkLst>
        </pc:spChg>
        <pc:spChg chg="add mod">
          <ac:chgData name="Bak DoHyun" userId="de7b88309fd4eb17" providerId="LiveId" clId="{4B1D03DA-573B-4C8C-82E8-191FE9571992}" dt="2022-05-11T01:42:16.400" v="2605"/>
          <ac:spMkLst>
            <pc:docMk/>
            <pc:sldMk cId="3471096430" sldId="307"/>
            <ac:spMk id="6" creationId="{167FC9C2-6B2B-D808-B673-368F219C9B07}"/>
          </ac:spMkLst>
        </pc:spChg>
        <pc:spChg chg="mod">
          <ac:chgData name="Bak DoHyun" userId="de7b88309fd4eb17" providerId="LiveId" clId="{4B1D03DA-573B-4C8C-82E8-191FE9571992}" dt="2022-05-11T01:47:37.335" v="2663" actId="207"/>
          <ac:spMkLst>
            <pc:docMk/>
            <pc:sldMk cId="3471096430" sldId="307"/>
            <ac:spMk id="7" creationId="{F9D8448F-6AEF-359C-FF10-01C8FE6DC1C8}"/>
          </ac:spMkLst>
        </pc:spChg>
      </pc:sldChg>
      <pc:sldChg chg="addSp delSp modSp add mod modTransition delAnim modAnim">
        <pc:chgData name="Bak DoHyun" userId="de7b88309fd4eb17" providerId="LiveId" clId="{4B1D03DA-573B-4C8C-82E8-191FE9571992}" dt="2022-05-11T04:37:34.715" v="4390" actId="2711"/>
        <pc:sldMkLst>
          <pc:docMk/>
          <pc:sldMk cId="925126488" sldId="308"/>
        </pc:sldMkLst>
        <pc:spChg chg="del">
          <ac:chgData name="Bak DoHyun" userId="de7b88309fd4eb17" providerId="LiveId" clId="{4B1D03DA-573B-4C8C-82E8-191FE9571992}" dt="2022-05-11T01:41:55.852" v="2594" actId="478"/>
          <ac:spMkLst>
            <pc:docMk/>
            <pc:sldMk cId="925126488" sldId="308"/>
            <ac:spMk id="2" creationId="{3F071535-4EEC-3624-E7D5-CA4C833F66B9}"/>
          </ac:spMkLst>
        </pc:spChg>
        <pc:spChg chg="del mod">
          <ac:chgData name="Bak DoHyun" userId="de7b88309fd4eb17" providerId="LiveId" clId="{4B1D03DA-573B-4C8C-82E8-191FE9571992}" dt="2022-05-11T01:41:58.352" v="2596" actId="478"/>
          <ac:spMkLst>
            <pc:docMk/>
            <pc:sldMk cId="925126488" sldId="308"/>
            <ac:spMk id="4" creationId="{D27A54C3-3FEE-EF8C-1354-9538A035DB0D}"/>
          </ac:spMkLst>
        </pc:spChg>
        <pc:spChg chg="add del mod">
          <ac:chgData name="Bak DoHyun" userId="de7b88309fd4eb17" providerId="LiveId" clId="{4B1D03DA-573B-4C8C-82E8-191FE9571992}" dt="2022-05-11T01:42:00.471" v="2597" actId="478"/>
          <ac:spMkLst>
            <pc:docMk/>
            <pc:sldMk cId="925126488" sldId="308"/>
            <ac:spMk id="5" creationId="{31B5B0E2-AD6E-F2C4-2314-915428CD9CE2}"/>
          </ac:spMkLst>
        </pc:spChg>
        <pc:spChg chg="add mod">
          <ac:chgData name="Bak DoHyun" userId="de7b88309fd4eb17" providerId="LiveId" clId="{4B1D03DA-573B-4C8C-82E8-191FE9571992}" dt="2022-05-11T04:37:34.715" v="4390" actId="2711"/>
          <ac:spMkLst>
            <pc:docMk/>
            <pc:sldMk cId="925126488" sldId="308"/>
            <ac:spMk id="6" creationId="{D8A261F8-0A09-6C57-D706-321F898017D8}"/>
          </ac:spMkLst>
        </pc:spChg>
        <pc:spChg chg="mod">
          <ac:chgData name="Bak DoHyun" userId="de7b88309fd4eb17" providerId="LiveId" clId="{4B1D03DA-573B-4C8C-82E8-191FE9571992}" dt="2022-05-11T01:47:21.487" v="2661" actId="207"/>
          <ac:spMkLst>
            <pc:docMk/>
            <pc:sldMk cId="925126488" sldId="308"/>
            <ac:spMk id="7" creationId="{9AB47451-B4A8-C2DB-23D6-661AC6D180C4}"/>
          </ac:spMkLst>
        </pc:spChg>
      </pc:sldChg>
      <pc:sldChg chg="add del setBg">
        <pc:chgData name="Bak DoHyun" userId="de7b88309fd4eb17" providerId="LiveId" clId="{4B1D03DA-573B-4C8C-82E8-191FE9571992}" dt="2022-05-11T01:38:56.335" v="2533" actId="47"/>
        <pc:sldMkLst>
          <pc:docMk/>
          <pc:sldMk cId="3443161555" sldId="308"/>
        </pc:sldMkLst>
      </pc:sldChg>
      <pc:sldChg chg="add del setBg">
        <pc:chgData name="Bak DoHyun" userId="de7b88309fd4eb17" providerId="LiveId" clId="{4B1D03DA-573B-4C8C-82E8-191FE9571992}" dt="2022-05-11T01:38:54.459" v="2531" actId="47"/>
        <pc:sldMkLst>
          <pc:docMk/>
          <pc:sldMk cId="726681355" sldId="309"/>
        </pc:sldMkLst>
      </pc:sldChg>
      <pc:sldChg chg="addSp delSp modSp add mod modTransition delAnim modAnim">
        <pc:chgData name="Bak DoHyun" userId="de7b88309fd4eb17" providerId="LiveId" clId="{4B1D03DA-573B-4C8C-82E8-191FE9571992}" dt="2022-05-11T04:37:46.819" v="4391" actId="2711"/>
        <pc:sldMkLst>
          <pc:docMk/>
          <pc:sldMk cId="1663379439" sldId="309"/>
        </pc:sldMkLst>
        <pc:spChg chg="del mod">
          <ac:chgData name="Bak DoHyun" userId="de7b88309fd4eb17" providerId="LiveId" clId="{4B1D03DA-573B-4C8C-82E8-191FE9571992}" dt="2022-05-11T01:41:44.678" v="2591"/>
          <ac:spMkLst>
            <pc:docMk/>
            <pc:sldMk cId="1663379439" sldId="309"/>
            <ac:spMk id="2" creationId="{3F071535-4EEC-3624-E7D5-CA4C833F66B9}"/>
          </ac:spMkLst>
        </pc:spChg>
        <pc:spChg chg="del mod">
          <ac:chgData name="Bak DoHyun" userId="de7b88309fd4eb17" providerId="LiveId" clId="{4B1D03DA-573B-4C8C-82E8-191FE9571992}" dt="2022-05-11T01:41:39.739" v="2586" actId="478"/>
          <ac:spMkLst>
            <pc:docMk/>
            <pc:sldMk cId="1663379439" sldId="309"/>
            <ac:spMk id="4" creationId="{D27A54C3-3FEE-EF8C-1354-9538A035DB0D}"/>
          </ac:spMkLst>
        </pc:spChg>
        <pc:spChg chg="add del mod">
          <ac:chgData name="Bak DoHyun" userId="de7b88309fd4eb17" providerId="LiveId" clId="{4B1D03DA-573B-4C8C-82E8-191FE9571992}" dt="2022-05-11T01:41:42.924" v="2587" actId="478"/>
          <ac:spMkLst>
            <pc:docMk/>
            <pc:sldMk cId="1663379439" sldId="309"/>
            <ac:spMk id="5" creationId="{6CE5EE37-7036-0A14-F78F-093325BAFE75}"/>
          </ac:spMkLst>
        </pc:spChg>
        <pc:spChg chg="add mod">
          <ac:chgData name="Bak DoHyun" userId="de7b88309fd4eb17" providerId="LiveId" clId="{4B1D03DA-573B-4C8C-82E8-191FE9571992}" dt="2022-05-11T04:37:46.819" v="4391" actId="2711"/>
          <ac:spMkLst>
            <pc:docMk/>
            <pc:sldMk cId="1663379439" sldId="309"/>
            <ac:spMk id="6" creationId="{B430FFD2-9782-36D9-7302-9DB7AC9E758D}"/>
          </ac:spMkLst>
        </pc:spChg>
        <pc:spChg chg="mod">
          <ac:chgData name="Bak DoHyun" userId="de7b88309fd4eb17" providerId="LiveId" clId="{4B1D03DA-573B-4C8C-82E8-191FE9571992}" dt="2022-05-11T01:47:01.334" v="2658" actId="207"/>
          <ac:spMkLst>
            <pc:docMk/>
            <pc:sldMk cId="1663379439" sldId="309"/>
            <ac:spMk id="7" creationId="{29D73FB4-A245-B48C-8BC9-D09AC78933D9}"/>
          </ac:spMkLst>
        </pc:spChg>
      </pc:sldChg>
      <pc:sldChg chg="addSp delSp modSp add mod modTransition delAnim modAnim">
        <pc:chgData name="Bak DoHyun" userId="de7b88309fd4eb17" providerId="LiveId" clId="{4B1D03DA-573B-4C8C-82E8-191FE9571992}" dt="2022-05-11T09:06:04.911" v="5446" actId="478"/>
        <pc:sldMkLst>
          <pc:docMk/>
          <pc:sldMk cId="4100058670" sldId="310"/>
        </pc:sldMkLst>
        <pc:spChg chg="del mod">
          <ac:chgData name="Bak DoHyun" userId="de7b88309fd4eb17" providerId="LiveId" clId="{4B1D03DA-573B-4C8C-82E8-191FE9571992}" dt="2022-05-11T01:41:02.783" v="2561"/>
          <ac:spMkLst>
            <pc:docMk/>
            <pc:sldMk cId="4100058670" sldId="310"/>
            <ac:spMk id="2" creationId="{3F071535-4EEC-3624-E7D5-CA4C833F66B9}"/>
          </ac:spMkLst>
        </pc:spChg>
        <pc:spChg chg="del mod">
          <ac:chgData name="Bak DoHyun" userId="de7b88309fd4eb17" providerId="LiveId" clId="{4B1D03DA-573B-4C8C-82E8-191FE9571992}" dt="2022-05-11T01:41:02.781" v="2559" actId="478"/>
          <ac:spMkLst>
            <pc:docMk/>
            <pc:sldMk cId="4100058670" sldId="310"/>
            <ac:spMk id="4" creationId="{D27A54C3-3FEE-EF8C-1354-9538A035DB0D}"/>
          </ac:spMkLst>
        </pc:spChg>
        <pc:spChg chg="add del mod">
          <ac:chgData name="Bak DoHyun" userId="de7b88309fd4eb17" providerId="LiveId" clId="{4B1D03DA-573B-4C8C-82E8-191FE9571992}" dt="2022-05-11T01:41:04.232" v="2562" actId="478"/>
          <ac:spMkLst>
            <pc:docMk/>
            <pc:sldMk cId="4100058670" sldId="310"/>
            <ac:spMk id="5" creationId="{E5B1BD94-3F21-3EDA-2772-3F9DF0ED0F34}"/>
          </ac:spMkLst>
        </pc:spChg>
        <pc:spChg chg="add mod">
          <ac:chgData name="Bak DoHyun" userId="de7b88309fd4eb17" providerId="LiveId" clId="{4B1D03DA-573B-4C8C-82E8-191FE9571992}" dt="2022-05-11T04:35:12.044" v="4374" actId="1076"/>
          <ac:spMkLst>
            <pc:docMk/>
            <pc:sldMk cId="4100058670" sldId="310"/>
            <ac:spMk id="6" creationId="{949D37EB-D16D-F9F3-DE18-CEF471830368}"/>
          </ac:spMkLst>
        </pc:spChg>
        <pc:spChg chg="mod">
          <ac:chgData name="Bak DoHyun" userId="de7b88309fd4eb17" providerId="LiveId" clId="{4B1D03DA-573B-4C8C-82E8-191FE9571992}" dt="2022-05-11T01:54:29.300" v="2736"/>
          <ac:spMkLst>
            <pc:docMk/>
            <pc:sldMk cId="4100058670" sldId="310"/>
            <ac:spMk id="9" creationId="{0E064F1B-EFD1-5D86-C2BF-57A59D8E2980}"/>
          </ac:spMkLst>
        </pc:spChg>
        <pc:spChg chg="add del mod">
          <ac:chgData name="Bak DoHyun" userId="de7b88309fd4eb17" providerId="LiveId" clId="{4B1D03DA-573B-4C8C-82E8-191FE9571992}" dt="2022-05-11T01:54:29.300" v="2736"/>
          <ac:spMkLst>
            <pc:docMk/>
            <pc:sldMk cId="4100058670" sldId="310"/>
            <ac:spMk id="10" creationId="{75CE4BE3-85C2-8F05-C9E1-9E05136BE9FE}"/>
          </ac:spMkLst>
        </pc:spChg>
        <pc:spChg chg="add del mod">
          <ac:chgData name="Bak DoHyun" userId="de7b88309fd4eb17" providerId="LiveId" clId="{4B1D03DA-573B-4C8C-82E8-191FE9571992}" dt="2022-05-11T01:54:29.300" v="2736"/>
          <ac:spMkLst>
            <pc:docMk/>
            <pc:sldMk cId="4100058670" sldId="310"/>
            <ac:spMk id="11" creationId="{7BEE04F3-6808-7E8D-10CD-65574F64B0F6}"/>
          </ac:spMkLst>
        </pc:spChg>
        <pc:spChg chg="add del mod">
          <ac:chgData name="Bak DoHyun" userId="de7b88309fd4eb17" providerId="LiveId" clId="{4B1D03DA-573B-4C8C-82E8-191FE9571992}" dt="2022-05-11T01:54:29.300" v="2736"/>
          <ac:spMkLst>
            <pc:docMk/>
            <pc:sldMk cId="4100058670" sldId="310"/>
            <ac:spMk id="12" creationId="{C294CD3E-97FF-9230-9464-891F5279D055}"/>
          </ac:spMkLst>
        </pc:spChg>
        <pc:graphicFrameChg chg="add del mod modGraphic">
          <ac:chgData name="Bak DoHyun" userId="de7b88309fd4eb17" providerId="LiveId" clId="{4B1D03DA-573B-4C8C-82E8-191FE9571992}" dt="2022-05-11T09:06:04.911" v="5446" actId="478"/>
          <ac:graphicFrameMkLst>
            <pc:docMk/>
            <pc:sldMk cId="4100058670" sldId="310"/>
            <ac:graphicFrameMk id="7" creationId="{C96776C7-8097-FC91-D5DA-0523B9E27AFB}"/>
          </ac:graphicFrameMkLst>
        </pc:graphicFrameChg>
        <pc:picChg chg="add mod">
          <ac:chgData name="Bak DoHyun" userId="de7b88309fd4eb17" providerId="LiveId" clId="{4B1D03DA-573B-4C8C-82E8-191FE9571992}" dt="2022-05-11T01:50:20.860" v="2697" actId="1076"/>
          <ac:picMkLst>
            <pc:docMk/>
            <pc:sldMk cId="4100058670" sldId="310"/>
            <ac:picMk id="8" creationId="{848E5EEA-204D-9D64-B89A-984C110910A0}"/>
          </ac:picMkLst>
        </pc:picChg>
      </pc:sldChg>
      <pc:sldChg chg="modSp add mod modTransition modAnim">
        <pc:chgData name="Bak DoHyun" userId="de7b88309fd4eb17" providerId="LiveId" clId="{4B1D03DA-573B-4C8C-82E8-191FE9571992}" dt="2022-05-11T01:52:55.756" v="2733"/>
        <pc:sldMkLst>
          <pc:docMk/>
          <pc:sldMk cId="3306532056" sldId="311"/>
        </pc:sldMkLst>
        <pc:spChg chg="mod">
          <ac:chgData name="Bak DoHyun" userId="de7b88309fd4eb17" providerId="LiveId" clId="{4B1D03DA-573B-4C8C-82E8-191FE9571992}" dt="2022-05-11T01:49:03.895" v="2680" actId="207"/>
          <ac:spMkLst>
            <pc:docMk/>
            <pc:sldMk cId="3306532056" sldId="311"/>
            <ac:spMk id="2" creationId="{BB613E39-25D2-ED93-EB52-23447BDD0E15}"/>
          </ac:spMkLst>
        </pc:spChg>
        <pc:spChg chg="mod">
          <ac:chgData name="Bak DoHyun" userId="de7b88309fd4eb17" providerId="LiveId" clId="{4B1D03DA-573B-4C8C-82E8-191FE9571992}" dt="2022-05-11T01:43:39.517" v="2622" actId="20577"/>
          <ac:spMkLst>
            <pc:docMk/>
            <pc:sldMk cId="3306532056" sldId="311"/>
            <ac:spMk id="6" creationId="{4F6CC9A2-798C-F540-8B3D-C6F0D49FCF02}"/>
          </ac:spMkLst>
        </pc:spChg>
      </pc:sldChg>
      <pc:sldChg chg="modSp add mod modTransition modAnim">
        <pc:chgData name="Bak DoHyun" userId="de7b88309fd4eb17" providerId="LiveId" clId="{4B1D03DA-573B-4C8C-82E8-191FE9571992}" dt="2022-05-11T01:52:57.341" v="2734"/>
        <pc:sldMkLst>
          <pc:docMk/>
          <pc:sldMk cId="3404312284" sldId="312"/>
        </pc:sldMkLst>
        <pc:spChg chg="mod">
          <ac:chgData name="Bak DoHyun" userId="de7b88309fd4eb17" providerId="LiveId" clId="{4B1D03DA-573B-4C8C-82E8-191FE9571992}" dt="2022-05-11T01:49:09.166" v="2681" actId="207"/>
          <ac:spMkLst>
            <pc:docMk/>
            <pc:sldMk cId="3404312284" sldId="312"/>
            <ac:spMk id="2" creationId="{DBD5E349-625C-A6EB-FA63-B7AC0CAD1242}"/>
          </ac:spMkLst>
        </pc:spChg>
        <pc:spChg chg="mod">
          <ac:chgData name="Bak DoHyun" userId="de7b88309fd4eb17" providerId="LiveId" clId="{4B1D03DA-573B-4C8C-82E8-191FE9571992}" dt="2022-05-11T01:44:34.302" v="2655" actId="20577"/>
          <ac:spMkLst>
            <pc:docMk/>
            <pc:sldMk cId="3404312284" sldId="312"/>
            <ac:spMk id="6" creationId="{4F6CC9A2-798C-F540-8B3D-C6F0D49FCF02}"/>
          </ac:spMkLst>
        </pc:spChg>
      </pc:sldChg>
      <pc:sldChg chg="modSp add mod">
        <pc:chgData name="Bak DoHyun" userId="de7b88309fd4eb17" providerId="LiveId" clId="{4B1D03DA-573B-4C8C-82E8-191FE9571992}" dt="2022-05-12T07:41:47.500" v="8052"/>
        <pc:sldMkLst>
          <pc:docMk/>
          <pc:sldMk cId="3238832462" sldId="313"/>
        </pc:sldMkLst>
        <pc:spChg chg="mod">
          <ac:chgData name="Bak DoHyun" userId="de7b88309fd4eb17" providerId="LiveId" clId="{4B1D03DA-573B-4C8C-82E8-191FE9571992}" dt="2022-05-12T07:40:11.660" v="7920"/>
          <ac:spMkLst>
            <pc:docMk/>
            <pc:sldMk cId="3238832462" sldId="313"/>
            <ac:spMk id="22" creationId="{EDF4877D-C3A7-7DBA-82EF-8C5306FA55B4}"/>
          </ac:spMkLst>
        </pc:spChg>
        <pc:spChg chg="mod">
          <ac:chgData name="Bak DoHyun" userId="de7b88309fd4eb17" providerId="LiveId" clId="{4B1D03DA-573B-4C8C-82E8-191FE9571992}" dt="2022-05-12T07:41:47.500" v="8052"/>
          <ac:spMkLst>
            <pc:docMk/>
            <pc:sldMk cId="3238832462" sldId="313"/>
            <ac:spMk id="26" creationId="{4C3FA0C3-451D-7BDB-978D-9CBA47D6AF9F}"/>
          </ac:spMkLst>
        </pc:spChg>
        <pc:picChg chg="mod">
          <ac:chgData name="Bak DoHyun" userId="de7b88309fd4eb17" providerId="LiveId" clId="{4B1D03DA-573B-4C8C-82E8-191FE9571992}" dt="2022-05-12T07:40:31.291" v="7925" actId="1076"/>
          <ac:picMkLst>
            <pc:docMk/>
            <pc:sldMk cId="3238832462" sldId="313"/>
            <ac:picMk id="21" creationId="{F3C67411-71F7-5A18-0CF4-E8EFB3E4A6F5}"/>
          </ac:picMkLst>
        </pc:picChg>
        <pc:picChg chg="mod">
          <ac:chgData name="Bak DoHyun" userId="de7b88309fd4eb17" providerId="LiveId" clId="{4B1D03DA-573B-4C8C-82E8-191FE9571992}" dt="2022-05-12T07:41:17.838" v="7926" actId="14826"/>
          <ac:picMkLst>
            <pc:docMk/>
            <pc:sldMk cId="3238832462" sldId="313"/>
            <ac:picMk id="30" creationId="{A94E9515-D445-3209-92B8-0FF3609081D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0C6D71-84F5-469C-8576-C04FDD49B5FE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E1CEF7-C539-4D2F-9AB2-FE5207B5D1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679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4208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1F2B3-4E85-4969-A55B-18676CADCC09}" type="datetime1">
              <a:rPr lang="ko-KR" altLang="en-US" smtClean="0"/>
              <a:t>2022-05-12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2022 </a:t>
            </a:r>
            <a:r>
              <a:rPr lang="ko-KR" altLang="en-US"/>
              <a:t>인천일보아카데미</a:t>
            </a:r>
            <a:r>
              <a:rPr lang="en-US" altLang="ko-KR"/>
              <a:t>@copyright all right reserved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EA9AD-8B1F-4E19-AD5C-7EF8E1C9C5F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9273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A1C64-EA33-4288-B3B1-9D9F7054EBA8}" type="datetime1">
              <a:rPr lang="ko-KR" altLang="en-US" smtClean="0"/>
              <a:t>2022-05-12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2022 </a:t>
            </a:r>
            <a:r>
              <a:rPr lang="ko-KR" altLang="en-US"/>
              <a:t>인천일보아카데미</a:t>
            </a:r>
            <a:r>
              <a:rPr lang="en-US" altLang="ko-KR"/>
              <a:t>@copyright all right reserved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EA9AD-8B1F-4E19-AD5C-7EF8E1C9C5F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3312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D3984FFB-2B72-4A55-B405-F55A1DEE2F81}" type="datetime1">
              <a:rPr lang="ko-KR" altLang="en-US" smtClean="0"/>
              <a:t>2022-05-12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r>
              <a:rPr lang="en-US" altLang="ko-KR"/>
              <a:t>2022 </a:t>
            </a:r>
            <a:r>
              <a:rPr lang="ko-KR" altLang="en-US"/>
              <a:t>인천일보아카데미</a:t>
            </a:r>
            <a:r>
              <a:rPr lang="en-US" altLang="ko-KR"/>
              <a:t>@copyright all right reserved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B11EA9AD-8B1F-4E19-AD5C-7EF8E1C9C5FE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55109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89D2C9B9-7722-4D69-A700-4D6140200ADE}" type="datetime1">
              <a:rPr lang="ko-KR" altLang="en-US" smtClean="0"/>
              <a:t>2022-05-12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r>
              <a:rPr lang="en-US"/>
              <a:t>2022 인천일보아카데미@copyright all right reserved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B11EA9AD-8B1F-4E19-AD5C-7EF8E1C9C5F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84367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9A91-9550-4002-BD0C-F369EF7E536C}" type="datetime1">
              <a:rPr lang="ko-KR" altLang="en-US" smtClean="0"/>
              <a:t>2022-05-12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2022 </a:t>
            </a:r>
            <a:r>
              <a:rPr lang="ko-KR" altLang="en-US"/>
              <a:t>인천일보아카데미</a:t>
            </a:r>
            <a:r>
              <a:rPr lang="en-US" altLang="ko-KR"/>
              <a:t>@copyright all right reserved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EA9AD-8B1F-4E19-AD5C-7EF8E1C9C5F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4714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7C999-2B92-441D-923D-E7DA95383DE5}" type="datetime1">
              <a:rPr lang="ko-KR" altLang="en-US" smtClean="0"/>
              <a:t>2022-05-12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2022 </a:t>
            </a:r>
            <a:r>
              <a:rPr lang="ko-KR" altLang="en-US"/>
              <a:t>인천일보아카데미</a:t>
            </a:r>
            <a:r>
              <a:rPr lang="en-US" altLang="ko-KR"/>
              <a:t>@copyright all right reserved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EA9AD-8B1F-4E19-AD5C-7EF8E1C9C5F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3357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4134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4221-605B-4BC1-8E45-7B10395E74BA}" type="datetime1">
              <a:rPr lang="ko-KR" altLang="en-US" smtClean="0"/>
              <a:t>2022-05-12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2022 </a:t>
            </a:r>
            <a:r>
              <a:rPr lang="ko-KR" altLang="en-US"/>
              <a:t>인천일보아카데미</a:t>
            </a:r>
            <a:r>
              <a:rPr lang="en-US" altLang="ko-KR"/>
              <a:t>@copyright all right reserved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FB050-F449-4215-967B-B7B97E7C28E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7213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60F92-F398-4B32-A36F-A4DDFD7E0EE5}" type="datetime1">
              <a:rPr lang="ko-KR" altLang="en-US" smtClean="0"/>
              <a:t>2022-05-12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2022 </a:t>
            </a:r>
            <a:r>
              <a:rPr lang="ko-KR" altLang="en-US"/>
              <a:t>인천일보아카데미</a:t>
            </a:r>
            <a:r>
              <a:rPr lang="en-US" altLang="ko-KR"/>
              <a:t>@copyright all right reserved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FB050-F449-4215-967B-B7B97E7C28E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917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D271495-29C3-47D2-8BE2-ABA4BA07D4E1}" type="datetime1">
              <a:rPr lang="ko-KR" altLang="en-US" smtClean="0"/>
              <a:t>2022-05-12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altLang="ko-KR"/>
              <a:t>2022 </a:t>
            </a:r>
            <a:r>
              <a:rPr lang="ko-KR" altLang="en-US"/>
              <a:t>인천일보아카데미</a:t>
            </a:r>
            <a:r>
              <a:rPr lang="en-US" altLang="ko-KR"/>
              <a:t>@copyright all right reserved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11EA9AD-8B1F-4E19-AD5C-7EF8E1C9C5FE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982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B753-EA4C-4501-961C-BD16440B6FCC}" type="datetime1">
              <a:rPr lang="ko-KR" altLang="en-US" smtClean="0"/>
              <a:t>2022-05-12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2022 </a:t>
            </a:r>
            <a:r>
              <a:rPr lang="ko-KR" altLang="en-US"/>
              <a:t>인천일보아카데미</a:t>
            </a:r>
            <a:r>
              <a:rPr lang="en-US" altLang="ko-KR"/>
              <a:t>@copyright all right reserved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CA05-4F76-4EE3-A14B-6C8EDAFDFAE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673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4408E16-3B23-4539-929E-38300BA8A807}" type="datetime1">
              <a:rPr lang="ko-KR" altLang="en-US" smtClean="0"/>
              <a:t>2022-05-12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altLang="ko-KR"/>
              <a:t>2022 </a:t>
            </a:r>
            <a:r>
              <a:rPr lang="ko-KR" altLang="en-US"/>
              <a:t>인천일보아카데미</a:t>
            </a:r>
            <a:r>
              <a:rPr lang="en-US" altLang="ko-KR"/>
              <a:t>@copyright all right reserved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11EA9AD-8B1F-4E19-AD5C-7EF8E1C9C5FE}" type="slidenum">
              <a:rPr lang="ko-KR" altLang="en-US" smtClean="0"/>
              <a:t>‹#›</a:t>
            </a:fld>
            <a:endParaRPr lang="ko-KR" alt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1861924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EB25-5CB0-48BD-B22A-419595D6721B}" type="datetime1">
              <a:rPr lang="ko-KR" altLang="en-US" smtClean="0"/>
              <a:t>2022-05-12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2022 </a:t>
            </a:r>
            <a:r>
              <a:rPr lang="ko-KR" altLang="en-US"/>
              <a:t>인천일보아카데미</a:t>
            </a:r>
            <a:r>
              <a:rPr lang="en-US" altLang="ko-KR"/>
              <a:t>@copyright all right reserved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EA9AD-8B1F-4E19-AD5C-7EF8E1C9C5F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35334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5CE8B-ACDF-4A12-A4CA-9AD4D4DABBA4}" type="datetime1">
              <a:rPr lang="ko-KR" altLang="en-US" smtClean="0"/>
              <a:t>2022-05-12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2022 </a:t>
            </a:r>
            <a:r>
              <a:rPr lang="ko-KR" altLang="en-US"/>
              <a:t>인천일보아카데미</a:t>
            </a:r>
            <a:r>
              <a:rPr lang="en-US" altLang="ko-KR"/>
              <a:t>@copyright all right reserved</a:t>
            </a:r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EA9AD-8B1F-4E19-AD5C-7EF8E1C9C5F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12421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이등변 삼각형 2"/>
          <p:cNvSpPr/>
          <p:nvPr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7965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</p:sldLayoutIdLst>
  <p:hf sldNum="0"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E0C94C2-E6C5-465E-9609-55BE42CF0267}" type="datetime1">
              <a:rPr lang="ko-KR" altLang="en-US" smtClean="0"/>
              <a:t>2022-05-12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2022 인천일보아카데미@copyright all right reserved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00364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  <p:sldLayoutId id="2147484048" r:id="rId7"/>
    <p:sldLayoutId id="2147484049" r:id="rId8"/>
    <p:sldLayoutId id="2147484050" r:id="rId9"/>
    <p:sldLayoutId id="2147484051" r:id="rId10"/>
    <p:sldLayoutId id="2147484052" r:id="rId11"/>
  </p:sldLayoutIdLst>
  <p:hf sldNum="0"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emf"/><Relationship Id="rId10" Type="http://schemas.openxmlformats.org/officeDocument/2006/relationships/image" Target="../media/image11.png"/><Relationship Id="rId4" Type="http://schemas.openxmlformats.org/officeDocument/2006/relationships/image" Target="../media/image5.emf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8/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49D37EB-D16D-F9F3-DE18-CEF4718303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7732" y="2814186"/>
            <a:ext cx="5040000" cy="14400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000" dirty="0">
                <a:latin typeface="Century" panose="02040604050505020304" pitchFamily="18" charset="0"/>
              </a:rPr>
              <a:t>Team </a:t>
            </a:r>
            <a:r>
              <a:rPr lang="en-US" altLang="ko-KR" sz="4000" dirty="0" err="1">
                <a:latin typeface="Century" panose="02040604050505020304" pitchFamily="18" charset="0"/>
              </a:rPr>
              <a:t>Likeit</a:t>
            </a:r>
            <a:endParaRPr lang="ko-KR" altLang="en-US" sz="4000" kern="1200" dirty="0">
              <a:latin typeface="Century" panose="020406040505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48E5EEA-204D-9D64-B89A-984C11091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892" y="1071787"/>
            <a:ext cx="3269014" cy="204313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0E064F1B-EFD1-5D86-C2BF-57A59D8E2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05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AFF4D-9B05-AF4D-80A9-3E767134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350" y="484632"/>
            <a:ext cx="3544035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dirty="0"/>
              <a:t>ERD-Database</a:t>
            </a:r>
            <a:endParaRPr lang="ko-KR" altLang="en-US" sz="32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133E1C1-9150-1DAC-2DD9-706B58BC7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351" y="2121408"/>
            <a:ext cx="3544034" cy="40507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1600" dirty="0"/>
              <a:t>Table : 10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16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1600" dirty="0"/>
              <a:t>View : 1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61CFF51-1C26-58EE-D2A9-93C1B5B9D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890" y="79170"/>
            <a:ext cx="5352245" cy="6607711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F785979-6524-DB66-A971-20D4FC432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97458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814918C1-84C9-EFD9-4F97-B264E5206AFD}"/>
              </a:ext>
            </a:extLst>
          </p:cNvPr>
          <p:cNvSpPr/>
          <p:nvPr/>
        </p:nvSpPr>
        <p:spPr>
          <a:xfrm>
            <a:off x="1946530" y="2674526"/>
            <a:ext cx="3857539" cy="337895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120E288-741B-0E50-2046-C9732CCD8CD6}"/>
              </a:ext>
            </a:extLst>
          </p:cNvPr>
          <p:cNvSpPr/>
          <p:nvPr/>
        </p:nvSpPr>
        <p:spPr>
          <a:xfrm>
            <a:off x="6648658" y="2674525"/>
            <a:ext cx="3857539" cy="337895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7AFF4D-9B05-AF4D-80A9-3E7671348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0" rtlCol="0">
            <a:normAutofit/>
          </a:bodyPr>
          <a:lstStyle/>
          <a:p>
            <a:pPr latinLnBrk="0"/>
            <a:r>
              <a:rPr lang="ko-KR" altLang="en-US" sz="2500" dirty="0"/>
              <a:t>개발도구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C41F55-3BE1-6920-1143-C13FBCD03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7132" y="3888313"/>
            <a:ext cx="1574760" cy="10946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546C09E-752E-348B-4C39-E2854FFB4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602" y="3912447"/>
            <a:ext cx="1099937" cy="109464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6AAA4C5-83CA-AF5A-E5A5-48DA1D74B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920" y="2803035"/>
            <a:ext cx="1650947" cy="10946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AC1E9D8-AE50-E3F8-195F-A7C0B8692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8531" y="2933603"/>
            <a:ext cx="1403361" cy="97884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2E6BA61C-CC99-8028-317B-4C44DF469C27}"/>
              </a:ext>
            </a:extLst>
          </p:cNvPr>
          <p:cNvSpPr/>
          <p:nvPr/>
        </p:nvSpPr>
        <p:spPr>
          <a:xfrm>
            <a:off x="1946530" y="1959429"/>
            <a:ext cx="3857539" cy="5505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 altLang="ko-KR" dirty="0"/>
              <a:t>FRONT END </a:t>
            </a:r>
            <a:r>
              <a:rPr lang="ko-KR" altLang="en-US" dirty="0"/>
              <a:t>개발도구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323C2E-8E29-3A3E-A623-574155FCD50E}"/>
              </a:ext>
            </a:extLst>
          </p:cNvPr>
          <p:cNvSpPr/>
          <p:nvPr/>
        </p:nvSpPr>
        <p:spPr>
          <a:xfrm>
            <a:off x="6648659" y="1959429"/>
            <a:ext cx="3857539" cy="5505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 altLang="ko-KR" dirty="0"/>
              <a:t>BACK END </a:t>
            </a:r>
            <a:r>
              <a:rPr lang="ko-KR" altLang="en-US" dirty="0"/>
              <a:t>개발도구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6DF459-3ED0-2347-80AD-5EFC00A9A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917" y="4251662"/>
            <a:ext cx="1824194" cy="69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7720D33A-568A-F4C4-316D-12CB8E6A7E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0058" y="2886290"/>
            <a:ext cx="650583" cy="1177246"/>
          </a:xfrm>
          <a:prstGeom prst="rect">
            <a:avLst/>
          </a:prstGeom>
        </p:spPr>
      </p:pic>
      <p:pic>
        <p:nvPicPr>
          <p:cNvPr id="1028" name="Picture 4" descr="마이바티스(MyBatis) 동적 쿼리 Java로 만들기.">
            <a:extLst>
              <a:ext uri="{FF2B5EF4-FFF2-40B4-BE49-F238E27FC236}">
                <a16:creationId xmlns:a16="http://schemas.microsoft.com/office/drawing/2014/main" id="{E99B3EF3-46AF-240B-6D87-DE7482BAD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018" y="5052165"/>
            <a:ext cx="1242817" cy="93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Query를 버리자 #1.jQuery에 대하여">
            <a:extLst>
              <a:ext uri="{FF2B5EF4-FFF2-40B4-BE49-F238E27FC236}">
                <a16:creationId xmlns:a16="http://schemas.microsoft.com/office/drawing/2014/main" id="{FF63A9DF-EBAC-67C3-7B31-73D225E27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917" y="3171668"/>
            <a:ext cx="2060676" cy="50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to slide anything in Divi using Slick.js slider">
            <a:extLst>
              <a:ext uri="{FF2B5EF4-FFF2-40B4-BE49-F238E27FC236}">
                <a16:creationId xmlns:a16="http://schemas.microsoft.com/office/drawing/2014/main" id="{DE3BB61B-3363-223B-F07B-1E63C9085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407" y="4275300"/>
            <a:ext cx="1141234" cy="83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아임포트 일반결제 연동하기">
            <a:extLst>
              <a:ext uri="{FF2B5EF4-FFF2-40B4-BE49-F238E27FC236}">
                <a16:creationId xmlns:a16="http://schemas.microsoft.com/office/drawing/2014/main" id="{C0DDB41D-054C-47BA-619C-8DD7BBD7D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881" y="5321874"/>
            <a:ext cx="1168835" cy="30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266FA4D-8EBF-D16C-496A-AE7523261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1882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1" grpId="0" animBg="1"/>
      <p:bldP spid="27" grpId="0" animBg="1"/>
      <p:bldP spid="3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4F6CC9A2-798C-F540-8B3D-C6F0D49FCF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>
            <a:normAutofit/>
          </a:bodyPr>
          <a:lstStyle/>
          <a:p>
            <a:pPr marL="914400" indent="-914400">
              <a:buFont typeface="+mj-ea"/>
              <a:buAutoNum type="circleNumDbPlain" startAt="4"/>
            </a:pPr>
            <a:r>
              <a:rPr lang="ko-KR" altLang="en-US" sz="5400" dirty="0"/>
              <a:t>화면 구현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4C920DA5-6A14-AB2B-1654-9B8C63206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609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19C7F86B-5DD8-6AF4-BD5B-80FAB25F0322}"/>
              </a:ext>
            </a:extLst>
          </p:cNvPr>
          <p:cNvSpPr/>
          <p:nvPr/>
        </p:nvSpPr>
        <p:spPr>
          <a:xfrm>
            <a:off x="1026366" y="1169499"/>
            <a:ext cx="5040000" cy="50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1F32B1-8C7F-A570-0ADA-9BD52E60EA5B}"/>
              </a:ext>
            </a:extLst>
          </p:cNvPr>
          <p:cNvSpPr/>
          <p:nvPr/>
        </p:nvSpPr>
        <p:spPr>
          <a:xfrm>
            <a:off x="6336717" y="1169499"/>
            <a:ext cx="5384799" cy="31436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7AFF4D-9B05-AF4D-80A9-3E767134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46" y="307740"/>
            <a:ext cx="10178322" cy="1492132"/>
          </a:xfrm>
        </p:spPr>
        <p:txBody>
          <a:bodyPr>
            <a:normAutofit/>
          </a:bodyPr>
          <a:lstStyle/>
          <a:p>
            <a:r>
              <a:rPr lang="ko-KR" altLang="en-US" sz="2500" dirty="0"/>
              <a:t>화면 구현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3C67411-71F7-5A18-0CF4-E8EFB3E4A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2738" y="1708846"/>
            <a:ext cx="3987255" cy="42616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DF4877D-C3A7-7DBA-82EF-8C5306FA55B4}"/>
              </a:ext>
            </a:extLst>
          </p:cNvPr>
          <p:cNvSpPr txBox="1"/>
          <p:nvPr/>
        </p:nvSpPr>
        <p:spPr>
          <a:xfrm>
            <a:off x="1070582" y="1230458"/>
            <a:ext cx="2729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 페이지 </a:t>
            </a:r>
            <a:r>
              <a:rPr lang="en-US" altLang="ko-KR" dirty="0"/>
              <a:t>/ </a:t>
            </a:r>
            <a:r>
              <a:rPr lang="ko-KR" altLang="en-US" dirty="0"/>
              <a:t>구현 화면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E16FCA6-0D7D-6B3A-B935-6420D0D30E8C}"/>
              </a:ext>
            </a:extLst>
          </p:cNvPr>
          <p:cNvSpPr/>
          <p:nvPr/>
        </p:nvSpPr>
        <p:spPr>
          <a:xfrm>
            <a:off x="6336717" y="4374129"/>
            <a:ext cx="5384799" cy="1835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21F52C-1E66-5A24-7360-7C119D8E4129}"/>
              </a:ext>
            </a:extLst>
          </p:cNvPr>
          <p:cNvSpPr txBox="1"/>
          <p:nvPr/>
        </p:nvSpPr>
        <p:spPr>
          <a:xfrm>
            <a:off x="6449965" y="1230458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작성 코드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90DA64-47AB-8AEA-585A-3FD9F0F2C0A5}"/>
              </a:ext>
            </a:extLst>
          </p:cNvPr>
          <p:cNvSpPr txBox="1"/>
          <p:nvPr/>
        </p:nvSpPr>
        <p:spPr>
          <a:xfrm>
            <a:off x="6449965" y="44375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코드내용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FA0C3-451D-7BDB-978D-9CBA47D6AF9F}"/>
              </a:ext>
            </a:extLst>
          </p:cNvPr>
          <p:cNvSpPr/>
          <p:nvPr/>
        </p:nvSpPr>
        <p:spPr>
          <a:xfrm>
            <a:off x="6525473" y="4806836"/>
            <a:ext cx="5083261" cy="1163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회원가입페이지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아이디 중복체크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생년월일 선택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성별 선택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94E9515-D445-3209-92B8-0FF360908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2738" y="1660749"/>
            <a:ext cx="4898256" cy="2410907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3708B0B-C264-23F0-6727-1E47D64C9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86478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2" grpId="0"/>
      <p:bldP spid="23" grpId="0" animBg="1"/>
      <p:bldP spid="24" grpId="0"/>
      <p:bldP spid="25" grpId="0"/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19C7F86B-5DD8-6AF4-BD5B-80FAB25F0322}"/>
              </a:ext>
            </a:extLst>
          </p:cNvPr>
          <p:cNvSpPr/>
          <p:nvPr/>
        </p:nvSpPr>
        <p:spPr>
          <a:xfrm>
            <a:off x="1026366" y="1169499"/>
            <a:ext cx="5040000" cy="50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1F32B1-8C7F-A570-0ADA-9BD52E60EA5B}"/>
              </a:ext>
            </a:extLst>
          </p:cNvPr>
          <p:cNvSpPr/>
          <p:nvPr/>
        </p:nvSpPr>
        <p:spPr>
          <a:xfrm>
            <a:off x="6336717" y="1169499"/>
            <a:ext cx="5384799" cy="31436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7AFF4D-9B05-AF4D-80A9-3E767134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46" y="307740"/>
            <a:ext cx="10178322" cy="1492132"/>
          </a:xfrm>
        </p:spPr>
        <p:txBody>
          <a:bodyPr>
            <a:normAutofit/>
          </a:bodyPr>
          <a:lstStyle/>
          <a:p>
            <a:r>
              <a:rPr lang="ko-KR" altLang="en-US" sz="2500" dirty="0"/>
              <a:t>화면 구현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3C67411-71F7-5A18-0CF4-E8EFB3E4A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4446" y="2260080"/>
            <a:ext cx="4763200" cy="285883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DF4877D-C3A7-7DBA-82EF-8C5306FA55B4}"/>
              </a:ext>
            </a:extLst>
          </p:cNvPr>
          <p:cNvSpPr txBox="1"/>
          <p:nvPr/>
        </p:nvSpPr>
        <p:spPr>
          <a:xfrm>
            <a:off x="1070582" y="1230458"/>
            <a:ext cx="2729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마이 페이지 </a:t>
            </a:r>
            <a:r>
              <a:rPr lang="en-US" altLang="ko-KR" dirty="0"/>
              <a:t>/ </a:t>
            </a:r>
            <a:r>
              <a:rPr lang="ko-KR" altLang="en-US" dirty="0"/>
              <a:t>구현 화면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E16FCA6-0D7D-6B3A-B935-6420D0D30E8C}"/>
              </a:ext>
            </a:extLst>
          </p:cNvPr>
          <p:cNvSpPr/>
          <p:nvPr/>
        </p:nvSpPr>
        <p:spPr>
          <a:xfrm>
            <a:off x="6336717" y="4374129"/>
            <a:ext cx="5384799" cy="1835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21F52C-1E66-5A24-7360-7C119D8E4129}"/>
              </a:ext>
            </a:extLst>
          </p:cNvPr>
          <p:cNvSpPr txBox="1"/>
          <p:nvPr/>
        </p:nvSpPr>
        <p:spPr>
          <a:xfrm>
            <a:off x="6449965" y="1230458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작성 코드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90DA64-47AB-8AEA-585A-3FD9F0F2C0A5}"/>
              </a:ext>
            </a:extLst>
          </p:cNvPr>
          <p:cNvSpPr txBox="1"/>
          <p:nvPr/>
        </p:nvSpPr>
        <p:spPr>
          <a:xfrm>
            <a:off x="6449965" y="44375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코드내용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FA0C3-451D-7BDB-978D-9CBA47D6AF9F}"/>
              </a:ext>
            </a:extLst>
          </p:cNvPr>
          <p:cNvSpPr/>
          <p:nvPr/>
        </p:nvSpPr>
        <p:spPr>
          <a:xfrm>
            <a:off x="6525473" y="4806836"/>
            <a:ext cx="5083261" cy="1163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마이 페이지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회원 정보 수정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구매 중 상품출력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판매 중 상품출력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94E9515-D445-3209-92B8-0FF360908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5473" y="1830708"/>
            <a:ext cx="4922567" cy="2252154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F0ED307-960A-94E3-CF84-15C525864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8324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2" grpId="0"/>
      <p:bldP spid="23" grpId="0" animBg="1"/>
      <p:bldP spid="24" grpId="0"/>
      <p:bldP spid="25" grpId="0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19C7F86B-5DD8-6AF4-BD5B-80FAB25F0322}"/>
              </a:ext>
            </a:extLst>
          </p:cNvPr>
          <p:cNvSpPr/>
          <p:nvPr/>
        </p:nvSpPr>
        <p:spPr>
          <a:xfrm>
            <a:off x="1026366" y="1169499"/>
            <a:ext cx="5040000" cy="50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1F32B1-8C7F-A570-0ADA-9BD52E60EA5B}"/>
              </a:ext>
            </a:extLst>
          </p:cNvPr>
          <p:cNvSpPr/>
          <p:nvPr/>
        </p:nvSpPr>
        <p:spPr>
          <a:xfrm>
            <a:off x="6336717" y="1169499"/>
            <a:ext cx="5384799" cy="31436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7AFF4D-9B05-AF4D-80A9-3E767134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46" y="307740"/>
            <a:ext cx="10178322" cy="1492132"/>
          </a:xfrm>
        </p:spPr>
        <p:txBody>
          <a:bodyPr>
            <a:normAutofit/>
          </a:bodyPr>
          <a:lstStyle/>
          <a:p>
            <a:r>
              <a:rPr lang="ko-KR" altLang="en-US" sz="2500" dirty="0"/>
              <a:t>화면 구현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3C67411-71F7-5A18-0CF4-E8EFB3E4A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5114" y="1708846"/>
            <a:ext cx="4322503" cy="42616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DF4877D-C3A7-7DBA-82EF-8C5306FA55B4}"/>
              </a:ext>
            </a:extLst>
          </p:cNvPr>
          <p:cNvSpPr txBox="1"/>
          <p:nvPr/>
        </p:nvSpPr>
        <p:spPr>
          <a:xfrm>
            <a:off x="1070582" y="1230458"/>
            <a:ext cx="2729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상품</a:t>
            </a:r>
            <a:r>
              <a:rPr lang="en-US" altLang="ko-KR" dirty="0"/>
              <a:t>list</a:t>
            </a:r>
            <a:r>
              <a:rPr lang="ko-KR" altLang="en-US" dirty="0"/>
              <a:t> 페이지 </a:t>
            </a:r>
            <a:r>
              <a:rPr lang="en-US" altLang="ko-KR" dirty="0"/>
              <a:t>/ </a:t>
            </a:r>
            <a:r>
              <a:rPr lang="ko-KR" altLang="en-US" dirty="0"/>
              <a:t>구현 화면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E16FCA6-0D7D-6B3A-B935-6420D0D30E8C}"/>
              </a:ext>
            </a:extLst>
          </p:cNvPr>
          <p:cNvSpPr/>
          <p:nvPr/>
        </p:nvSpPr>
        <p:spPr>
          <a:xfrm>
            <a:off x="6336717" y="4374129"/>
            <a:ext cx="5384799" cy="1835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21F52C-1E66-5A24-7360-7C119D8E4129}"/>
              </a:ext>
            </a:extLst>
          </p:cNvPr>
          <p:cNvSpPr txBox="1"/>
          <p:nvPr/>
        </p:nvSpPr>
        <p:spPr>
          <a:xfrm>
            <a:off x="6449965" y="1230458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작성 코드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90DA64-47AB-8AEA-585A-3FD9F0F2C0A5}"/>
              </a:ext>
            </a:extLst>
          </p:cNvPr>
          <p:cNvSpPr txBox="1"/>
          <p:nvPr/>
        </p:nvSpPr>
        <p:spPr>
          <a:xfrm>
            <a:off x="6449965" y="44375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코드내용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FA0C3-451D-7BDB-978D-9CBA47D6AF9F}"/>
              </a:ext>
            </a:extLst>
          </p:cNvPr>
          <p:cNvSpPr/>
          <p:nvPr/>
        </p:nvSpPr>
        <p:spPr>
          <a:xfrm>
            <a:off x="6525473" y="4806836"/>
            <a:ext cx="5083261" cy="1163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상품</a:t>
            </a:r>
            <a:r>
              <a:rPr lang="en-US" altLang="ko-KR" sz="1000" dirty="0">
                <a:solidFill>
                  <a:schemeClr val="tx1"/>
                </a:solidFill>
              </a:rPr>
              <a:t>list </a:t>
            </a:r>
            <a:r>
              <a:rPr lang="ko-KR" altLang="en-US" sz="1000" dirty="0">
                <a:solidFill>
                  <a:schemeClr val="tx1"/>
                </a:solidFill>
              </a:rPr>
              <a:t>페이지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검색기능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상품 등록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94E9515-D445-3209-92B8-0FF360908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61238" y="1586349"/>
            <a:ext cx="3611729" cy="2534864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EA19652-36EC-C515-3B06-D24B29434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0401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2" grpId="0"/>
      <p:bldP spid="23" grpId="0" animBg="1"/>
      <p:bldP spid="24" grpId="0"/>
      <p:bldP spid="25" grpId="0"/>
      <p:bldP spid="2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19C7F86B-5DD8-6AF4-BD5B-80FAB25F0322}"/>
              </a:ext>
            </a:extLst>
          </p:cNvPr>
          <p:cNvSpPr/>
          <p:nvPr/>
        </p:nvSpPr>
        <p:spPr>
          <a:xfrm>
            <a:off x="1026366" y="1169499"/>
            <a:ext cx="5040000" cy="50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1F32B1-8C7F-A570-0ADA-9BD52E60EA5B}"/>
              </a:ext>
            </a:extLst>
          </p:cNvPr>
          <p:cNvSpPr/>
          <p:nvPr/>
        </p:nvSpPr>
        <p:spPr>
          <a:xfrm>
            <a:off x="6336717" y="1169499"/>
            <a:ext cx="5384799" cy="31436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7AFF4D-9B05-AF4D-80A9-3E767134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46" y="307740"/>
            <a:ext cx="10178322" cy="1492132"/>
          </a:xfrm>
        </p:spPr>
        <p:txBody>
          <a:bodyPr>
            <a:normAutofit/>
          </a:bodyPr>
          <a:lstStyle/>
          <a:p>
            <a:r>
              <a:rPr lang="ko-KR" altLang="en-US" sz="2500" dirty="0"/>
              <a:t>화면 구현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3C67411-71F7-5A18-0CF4-E8EFB3E4A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5114" y="2145903"/>
            <a:ext cx="4322503" cy="33874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DF4877D-C3A7-7DBA-82EF-8C5306FA55B4}"/>
              </a:ext>
            </a:extLst>
          </p:cNvPr>
          <p:cNvSpPr txBox="1"/>
          <p:nvPr/>
        </p:nvSpPr>
        <p:spPr>
          <a:xfrm>
            <a:off x="1070582" y="1230458"/>
            <a:ext cx="2729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상품</a:t>
            </a:r>
            <a:r>
              <a:rPr lang="en-US" altLang="ko-KR" dirty="0"/>
              <a:t>read</a:t>
            </a:r>
            <a:r>
              <a:rPr lang="ko-KR" altLang="en-US" dirty="0"/>
              <a:t> 페이지 </a:t>
            </a:r>
            <a:r>
              <a:rPr lang="en-US" altLang="ko-KR" dirty="0"/>
              <a:t>/ </a:t>
            </a:r>
            <a:r>
              <a:rPr lang="ko-KR" altLang="en-US" dirty="0"/>
              <a:t>구현 화면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E16FCA6-0D7D-6B3A-B935-6420D0D30E8C}"/>
              </a:ext>
            </a:extLst>
          </p:cNvPr>
          <p:cNvSpPr/>
          <p:nvPr/>
        </p:nvSpPr>
        <p:spPr>
          <a:xfrm>
            <a:off x="6336717" y="4374129"/>
            <a:ext cx="5384799" cy="1835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21F52C-1E66-5A24-7360-7C119D8E4129}"/>
              </a:ext>
            </a:extLst>
          </p:cNvPr>
          <p:cNvSpPr txBox="1"/>
          <p:nvPr/>
        </p:nvSpPr>
        <p:spPr>
          <a:xfrm>
            <a:off x="6449965" y="1230458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작성 코드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90DA64-47AB-8AEA-585A-3FD9F0F2C0A5}"/>
              </a:ext>
            </a:extLst>
          </p:cNvPr>
          <p:cNvSpPr txBox="1"/>
          <p:nvPr/>
        </p:nvSpPr>
        <p:spPr>
          <a:xfrm>
            <a:off x="6449965" y="44375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코드내용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FA0C3-451D-7BDB-978D-9CBA47D6AF9F}"/>
              </a:ext>
            </a:extLst>
          </p:cNvPr>
          <p:cNvSpPr/>
          <p:nvPr/>
        </p:nvSpPr>
        <p:spPr>
          <a:xfrm>
            <a:off x="6525473" y="4806836"/>
            <a:ext cx="5083261" cy="1163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상품</a:t>
            </a:r>
            <a:r>
              <a:rPr lang="en-US" altLang="ko-KR" sz="1000" dirty="0">
                <a:solidFill>
                  <a:schemeClr val="tx1"/>
                </a:solidFill>
              </a:rPr>
              <a:t>read </a:t>
            </a:r>
            <a:r>
              <a:rPr lang="ko-KR" altLang="en-US" sz="1000" dirty="0">
                <a:solidFill>
                  <a:schemeClr val="tx1"/>
                </a:solidFill>
              </a:rPr>
              <a:t>페이지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즉시구매</a:t>
            </a:r>
            <a:r>
              <a:rPr lang="en-US" altLang="ko-KR" sz="1000" dirty="0">
                <a:solidFill>
                  <a:schemeClr val="tx1"/>
                </a:solidFill>
              </a:rPr>
              <a:t>,</a:t>
            </a:r>
            <a:r>
              <a:rPr lang="ko-KR" altLang="en-US" sz="1000" dirty="0">
                <a:solidFill>
                  <a:schemeClr val="tx1"/>
                </a:solidFill>
              </a:rPr>
              <a:t>입찰구매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즉시판매</a:t>
            </a:r>
            <a:r>
              <a:rPr lang="en-US" altLang="ko-KR" sz="1000" dirty="0">
                <a:solidFill>
                  <a:schemeClr val="tx1"/>
                </a:solidFill>
              </a:rPr>
              <a:t>,</a:t>
            </a:r>
            <a:r>
              <a:rPr lang="ko-KR" altLang="en-US" sz="1000" dirty="0">
                <a:solidFill>
                  <a:schemeClr val="tx1"/>
                </a:solidFill>
              </a:rPr>
              <a:t>입찰판매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상품 수정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94E9515-D445-3209-92B8-0FF360908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669" y="1625123"/>
            <a:ext cx="4385388" cy="2633327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F084A84-FD9D-CE97-7C95-5873213FC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27721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2" grpId="0"/>
      <p:bldP spid="23" grpId="0" animBg="1"/>
      <p:bldP spid="24" grpId="0"/>
      <p:bldP spid="25" grpId="0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19C7F86B-5DD8-6AF4-BD5B-80FAB25F0322}"/>
              </a:ext>
            </a:extLst>
          </p:cNvPr>
          <p:cNvSpPr/>
          <p:nvPr/>
        </p:nvSpPr>
        <p:spPr>
          <a:xfrm>
            <a:off x="1026366" y="1169499"/>
            <a:ext cx="5040000" cy="50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1F32B1-8C7F-A570-0ADA-9BD52E60EA5B}"/>
              </a:ext>
            </a:extLst>
          </p:cNvPr>
          <p:cNvSpPr/>
          <p:nvPr/>
        </p:nvSpPr>
        <p:spPr>
          <a:xfrm>
            <a:off x="6336717" y="1169499"/>
            <a:ext cx="5384799" cy="31436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7AFF4D-9B05-AF4D-80A9-3E767134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46" y="307740"/>
            <a:ext cx="10178322" cy="1492132"/>
          </a:xfrm>
        </p:spPr>
        <p:txBody>
          <a:bodyPr>
            <a:normAutofit/>
          </a:bodyPr>
          <a:lstStyle/>
          <a:p>
            <a:r>
              <a:rPr lang="ko-KR" altLang="en-US" sz="2500" dirty="0"/>
              <a:t>화면 구현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3C67411-71F7-5A18-0CF4-E8EFB3E4A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9363" y="1765970"/>
            <a:ext cx="4374005" cy="427178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DF4877D-C3A7-7DBA-82EF-8C5306FA55B4}"/>
              </a:ext>
            </a:extLst>
          </p:cNvPr>
          <p:cNvSpPr txBox="1"/>
          <p:nvPr/>
        </p:nvSpPr>
        <p:spPr>
          <a:xfrm>
            <a:off x="1070582" y="1230458"/>
            <a:ext cx="2729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게시판 페이지 </a:t>
            </a:r>
            <a:r>
              <a:rPr lang="en-US" altLang="ko-KR" dirty="0"/>
              <a:t>/ </a:t>
            </a:r>
            <a:r>
              <a:rPr lang="ko-KR" altLang="en-US" dirty="0"/>
              <a:t>구현 화면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E16FCA6-0D7D-6B3A-B935-6420D0D30E8C}"/>
              </a:ext>
            </a:extLst>
          </p:cNvPr>
          <p:cNvSpPr/>
          <p:nvPr/>
        </p:nvSpPr>
        <p:spPr>
          <a:xfrm>
            <a:off x="6336717" y="4374129"/>
            <a:ext cx="5384799" cy="1835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21F52C-1E66-5A24-7360-7C119D8E4129}"/>
              </a:ext>
            </a:extLst>
          </p:cNvPr>
          <p:cNvSpPr txBox="1"/>
          <p:nvPr/>
        </p:nvSpPr>
        <p:spPr>
          <a:xfrm>
            <a:off x="6449965" y="1230458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작성 코드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90DA64-47AB-8AEA-585A-3FD9F0F2C0A5}"/>
              </a:ext>
            </a:extLst>
          </p:cNvPr>
          <p:cNvSpPr txBox="1"/>
          <p:nvPr/>
        </p:nvSpPr>
        <p:spPr>
          <a:xfrm>
            <a:off x="6449965" y="44375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코드내용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FA0C3-451D-7BDB-978D-9CBA47D6AF9F}"/>
              </a:ext>
            </a:extLst>
          </p:cNvPr>
          <p:cNvSpPr/>
          <p:nvPr/>
        </p:nvSpPr>
        <p:spPr>
          <a:xfrm>
            <a:off x="6525473" y="4806836"/>
            <a:ext cx="5083261" cy="1163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게시판 페이지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이미지 출력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게시글 작성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인기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최신 정렬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>
                <a:solidFill>
                  <a:schemeClr val="tx1"/>
                </a:solidFill>
              </a:rPr>
              <a:t>게시글 좋아요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94E9515-D445-3209-92B8-0FF360908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5473" y="1765970"/>
            <a:ext cx="4922567" cy="2381630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F0ED307-960A-94E3-CF84-15C525864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38767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2" grpId="0"/>
      <p:bldP spid="23" grpId="0" animBg="1"/>
      <p:bldP spid="24" grpId="0"/>
      <p:bldP spid="25" grpId="0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19C7F86B-5DD8-6AF4-BD5B-80FAB25F0322}"/>
              </a:ext>
            </a:extLst>
          </p:cNvPr>
          <p:cNvSpPr/>
          <p:nvPr/>
        </p:nvSpPr>
        <p:spPr>
          <a:xfrm>
            <a:off x="1026366" y="1169499"/>
            <a:ext cx="5040000" cy="50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1F32B1-8C7F-A570-0ADA-9BD52E60EA5B}"/>
              </a:ext>
            </a:extLst>
          </p:cNvPr>
          <p:cNvSpPr/>
          <p:nvPr/>
        </p:nvSpPr>
        <p:spPr>
          <a:xfrm>
            <a:off x="6336717" y="1169499"/>
            <a:ext cx="5384799" cy="31436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7AFF4D-9B05-AF4D-80A9-3E767134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46" y="307740"/>
            <a:ext cx="10178322" cy="1492132"/>
          </a:xfrm>
        </p:spPr>
        <p:txBody>
          <a:bodyPr>
            <a:normAutofit/>
          </a:bodyPr>
          <a:lstStyle/>
          <a:p>
            <a:r>
              <a:rPr lang="ko-KR" altLang="en-US" sz="2500" dirty="0"/>
              <a:t>화면 구현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3C67411-71F7-5A18-0CF4-E8EFB3E4A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77615" y="1668902"/>
            <a:ext cx="4763149" cy="40411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DF4877D-C3A7-7DBA-82EF-8C5306FA55B4}"/>
              </a:ext>
            </a:extLst>
          </p:cNvPr>
          <p:cNvSpPr txBox="1"/>
          <p:nvPr/>
        </p:nvSpPr>
        <p:spPr>
          <a:xfrm>
            <a:off x="1070582" y="1230458"/>
            <a:ext cx="2729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공지사항 페이지 </a:t>
            </a:r>
            <a:r>
              <a:rPr lang="en-US" altLang="ko-KR" dirty="0"/>
              <a:t>/ </a:t>
            </a:r>
            <a:r>
              <a:rPr lang="ko-KR" altLang="en-US" dirty="0"/>
              <a:t>구현 화면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E16FCA6-0D7D-6B3A-B935-6420D0D30E8C}"/>
              </a:ext>
            </a:extLst>
          </p:cNvPr>
          <p:cNvSpPr/>
          <p:nvPr/>
        </p:nvSpPr>
        <p:spPr>
          <a:xfrm>
            <a:off x="6336717" y="4374129"/>
            <a:ext cx="5384799" cy="1835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21F52C-1E66-5A24-7360-7C119D8E4129}"/>
              </a:ext>
            </a:extLst>
          </p:cNvPr>
          <p:cNvSpPr txBox="1"/>
          <p:nvPr/>
        </p:nvSpPr>
        <p:spPr>
          <a:xfrm>
            <a:off x="6449965" y="1230458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작성 코드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90DA64-47AB-8AEA-585A-3FD9F0F2C0A5}"/>
              </a:ext>
            </a:extLst>
          </p:cNvPr>
          <p:cNvSpPr txBox="1"/>
          <p:nvPr/>
        </p:nvSpPr>
        <p:spPr>
          <a:xfrm>
            <a:off x="6449965" y="44375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코드내용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FA0C3-451D-7BDB-978D-9CBA47D6AF9F}"/>
              </a:ext>
            </a:extLst>
          </p:cNvPr>
          <p:cNvSpPr/>
          <p:nvPr/>
        </p:nvSpPr>
        <p:spPr>
          <a:xfrm>
            <a:off x="6525473" y="4806836"/>
            <a:ext cx="5083261" cy="1163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공지사항 페이지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관리자 아이디로 로그인 시 글쓰기 기능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94E9515-D445-3209-92B8-0FF3609081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61853" y="1586349"/>
            <a:ext cx="3645701" cy="2534864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71E3A0F-FE37-ADED-1AC1-BDE6270D3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5803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2" grpId="0"/>
      <p:bldP spid="23" grpId="0" animBg="1"/>
      <p:bldP spid="24" grpId="0"/>
      <p:bldP spid="25" grpId="0"/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27A54C3-3FEE-EF8C-1354-9538A035DB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marL="914400" indent="-914400">
              <a:buFont typeface="+mj-ea"/>
              <a:buAutoNum type="circleNumDbPlain" startAt="5"/>
            </a:pPr>
            <a:r>
              <a:rPr lang="ko-KR" altLang="en-US" sz="5400" dirty="0"/>
              <a:t>시연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071535-4EEC-3624-E7D5-CA4C833F66B9}"/>
              </a:ext>
            </a:extLst>
          </p:cNvPr>
          <p:cNvSpPr txBox="1"/>
          <p:nvPr/>
        </p:nvSpPr>
        <p:spPr>
          <a:xfrm>
            <a:off x="4713249" y="4335206"/>
            <a:ext cx="276550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5000" dirty="0">
                <a:solidFill>
                  <a:srgbClr val="C0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시연하기</a:t>
            </a:r>
            <a:endParaRPr lang="ko-KR" altLang="en-US" sz="5000" dirty="0">
              <a:solidFill>
                <a:srgbClr val="C00000"/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5BCF9FC-D088-11F0-BEF3-5072B28DB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7942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4B343-C484-56AE-3001-7E71D30B8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500" dirty="0">
                <a:latin typeface="Century" panose="02040604050505020304" pitchFamily="18" charset="0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89C205-CC83-DACE-E055-2F8297C45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 dirty="0">
                <a:latin typeface="Century" panose="02040604050505020304" pitchFamily="18" charset="0"/>
              </a:rPr>
              <a:t>소개</a:t>
            </a:r>
            <a:endParaRPr lang="en-US" altLang="ko-KR" dirty="0">
              <a:latin typeface="Century" panose="020406040505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dirty="0">
                <a:latin typeface="Century" panose="02040604050505020304" pitchFamily="18" charset="0"/>
              </a:rPr>
              <a:t>기획의도</a:t>
            </a:r>
            <a:endParaRPr lang="en-US" altLang="ko-KR" dirty="0">
              <a:latin typeface="Century" panose="020406040505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dirty="0">
                <a:latin typeface="Century" panose="02040604050505020304" pitchFamily="18" charset="0"/>
              </a:rPr>
              <a:t>설계</a:t>
            </a:r>
            <a:endParaRPr lang="en-US" altLang="ko-KR" dirty="0">
              <a:latin typeface="Century" panose="020406040505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dirty="0">
                <a:latin typeface="Century" panose="02040604050505020304" pitchFamily="18" charset="0"/>
              </a:rPr>
              <a:t>주요기능구성</a:t>
            </a:r>
            <a:endParaRPr lang="en-US" altLang="ko-KR" dirty="0">
              <a:latin typeface="Century" panose="020406040505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dirty="0">
                <a:latin typeface="Century" panose="02040604050505020304" pitchFamily="18" charset="0"/>
              </a:rPr>
              <a:t>시연</a:t>
            </a:r>
            <a:endParaRPr lang="en-US" altLang="ko-KR" dirty="0">
              <a:latin typeface="Century" panose="020406040505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dirty="0">
                <a:latin typeface="Century" panose="02040604050505020304" pitchFamily="18" charset="0"/>
              </a:rPr>
              <a:t>Q&amp;A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5D40AD7-746D-6F66-BDAF-02FE69E6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3863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AFF4D-9B05-AF4D-80A9-3E7671348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500" dirty="0"/>
              <a:t>후기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D08DC2B-D89B-C9BA-8D9D-191D4D4AC89A}"/>
              </a:ext>
            </a:extLst>
          </p:cNvPr>
          <p:cNvSpPr txBox="1">
            <a:spLocks/>
          </p:cNvSpPr>
          <p:nvPr/>
        </p:nvSpPr>
        <p:spPr>
          <a:xfrm>
            <a:off x="1588527" y="2025865"/>
            <a:ext cx="8640000" cy="720000"/>
          </a:xfrm>
          <a:prstGeom prst="rect">
            <a:avLst/>
          </a:prstGeom>
          <a:solidFill>
            <a:srgbClr val="F2B0B0"/>
          </a:solidFill>
          <a:ln>
            <a:noFill/>
          </a:ln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300" dirty="0">
                <a:solidFill>
                  <a:schemeClr val="bg2">
                    <a:lumMod val="10000"/>
                  </a:schemeClr>
                </a:solidFill>
              </a:rPr>
              <a:t>저에게 많은 도움과 조언을 주신 팀장님과 팀원들에게 감사의 말씀을 드리고 싶습니다</a:t>
            </a:r>
            <a:r>
              <a:rPr lang="en-US" altLang="ko-KR" sz="1300" dirty="0">
                <a:solidFill>
                  <a:schemeClr val="bg2">
                    <a:lumMod val="10000"/>
                  </a:schemeClr>
                </a:solidFill>
              </a:rPr>
              <a:t>. </a:t>
            </a:r>
            <a:r>
              <a:rPr lang="ko-KR" altLang="en-US" sz="1300" dirty="0">
                <a:solidFill>
                  <a:schemeClr val="bg2">
                    <a:lumMod val="10000"/>
                  </a:schemeClr>
                </a:solidFill>
              </a:rPr>
              <a:t>이번 프로젝트로 저의 부족한점을 알게 되어 좋은 시간이었고</a:t>
            </a:r>
            <a:r>
              <a:rPr lang="en-US" altLang="ko-KR" sz="1300" dirty="0">
                <a:solidFill>
                  <a:schemeClr val="bg2">
                    <a:lumMod val="10000"/>
                  </a:schemeClr>
                </a:solidFill>
              </a:rPr>
              <a:t>,</a:t>
            </a:r>
            <a:r>
              <a:rPr lang="ko-KR" altLang="en-US" sz="1300" dirty="0">
                <a:solidFill>
                  <a:schemeClr val="bg2">
                    <a:lumMod val="10000"/>
                  </a:schemeClr>
                </a:solidFill>
              </a:rPr>
              <a:t> 앞으로 부족한점은 고쳐 훌륭한 개발자가 되지 위해 노력하겠습니다</a:t>
            </a:r>
            <a:r>
              <a:rPr lang="en-US" altLang="ko-KR" sz="1300" dirty="0">
                <a:solidFill>
                  <a:schemeClr val="bg2">
                    <a:lumMod val="10000"/>
                  </a:schemeClr>
                </a:solidFill>
              </a:rPr>
              <a:t>.</a:t>
            </a:r>
            <a:endParaRPr lang="ko-KR" altLang="en-US" sz="13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0021FAB-1D5A-A64D-31B5-0DC656019253}"/>
              </a:ext>
            </a:extLst>
          </p:cNvPr>
          <p:cNvSpPr txBox="1">
            <a:spLocks/>
          </p:cNvSpPr>
          <p:nvPr/>
        </p:nvSpPr>
        <p:spPr>
          <a:xfrm>
            <a:off x="1588525" y="2799002"/>
            <a:ext cx="8639999" cy="720000"/>
          </a:xfrm>
          <a:prstGeom prst="rect">
            <a:avLst/>
          </a:prstGeom>
          <a:solidFill>
            <a:srgbClr val="70CFFF"/>
          </a:solidFill>
          <a:ln>
            <a:noFill/>
          </a:ln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300" dirty="0">
                <a:solidFill>
                  <a:schemeClr val="bg2">
                    <a:lumMod val="10000"/>
                  </a:schemeClr>
                </a:solidFill>
              </a:rPr>
              <a:t>다같이 프로젝트를 진행하면서 프로젝트 초기계획의 중요성이 얼마나  중요한지 </a:t>
            </a:r>
            <a:r>
              <a:rPr lang="ko-KR" altLang="en-US" sz="1300" dirty="0" err="1">
                <a:solidFill>
                  <a:schemeClr val="bg2">
                    <a:lumMod val="10000"/>
                  </a:schemeClr>
                </a:solidFill>
              </a:rPr>
              <a:t>깨달았고</a:t>
            </a:r>
            <a:r>
              <a:rPr lang="ko-KR" altLang="en-US" sz="1300" dirty="0">
                <a:solidFill>
                  <a:schemeClr val="bg2">
                    <a:lumMod val="10000"/>
                  </a:schemeClr>
                </a:solidFill>
              </a:rPr>
              <a:t> 또 </a:t>
            </a:r>
            <a:r>
              <a:rPr lang="ko-KR" altLang="en-US" sz="1300" dirty="0" err="1">
                <a:solidFill>
                  <a:schemeClr val="bg2">
                    <a:lumMod val="10000"/>
                  </a:schemeClr>
                </a:solidFill>
              </a:rPr>
              <a:t>서로간의</a:t>
            </a:r>
            <a:r>
              <a:rPr lang="ko-KR" altLang="en-US" sz="1300" dirty="0">
                <a:solidFill>
                  <a:schemeClr val="bg2">
                    <a:lumMod val="10000"/>
                  </a:schemeClr>
                </a:solidFill>
              </a:rPr>
              <a:t> 소통이 중요하다는 것을 </a:t>
            </a:r>
            <a:r>
              <a:rPr lang="ko-KR" altLang="en-US" sz="1300" dirty="0" err="1">
                <a:solidFill>
                  <a:schemeClr val="bg2">
                    <a:lumMod val="10000"/>
                  </a:schemeClr>
                </a:solidFill>
              </a:rPr>
              <a:t>깨달았습니다</a:t>
            </a:r>
            <a:r>
              <a:rPr lang="en-US" altLang="ko-KR" sz="1300" dirty="0">
                <a:solidFill>
                  <a:schemeClr val="bg2">
                    <a:lumMod val="10000"/>
                  </a:schemeClr>
                </a:solidFill>
              </a:rPr>
              <a:t>. </a:t>
            </a:r>
            <a:r>
              <a:rPr lang="ko-KR" altLang="en-US" sz="1300" dirty="0">
                <a:solidFill>
                  <a:schemeClr val="bg2">
                    <a:lumMod val="10000"/>
                  </a:schemeClr>
                </a:solidFill>
              </a:rPr>
              <a:t>그리고 웹 페이지를 하나씩 완성 할 때마다 매우 즐거웠고 내가 개발자의 길을 간 것이 다행이었다고 생각합니다</a:t>
            </a:r>
            <a:r>
              <a:rPr lang="en-US" altLang="ko-KR" sz="1300">
                <a:solidFill>
                  <a:schemeClr val="bg2">
                    <a:lumMod val="10000"/>
                  </a:schemeClr>
                </a:solidFill>
              </a:rPr>
              <a:t>.</a:t>
            </a:r>
            <a:endParaRPr lang="en-US" altLang="ko-KR" sz="13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6769025-E6AA-BC32-5F9B-6F047B07806B}"/>
              </a:ext>
            </a:extLst>
          </p:cNvPr>
          <p:cNvSpPr txBox="1">
            <a:spLocks/>
          </p:cNvSpPr>
          <p:nvPr/>
        </p:nvSpPr>
        <p:spPr>
          <a:xfrm>
            <a:off x="1588525" y="3572139"/>
            <a:ext cx="8639998" cy="720000"/>
          </a:xfrm>
          <a:prstGeom prst="rect">
            <a:avLst/>
          </a:prstGeom>
          <a:solidFill>
            <a:srgbClr val="F2B0B0"/>
          </a:solidFill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300" dirty="0"/>
              <a:t>프로젝트를 진행하면서 실력이 너무 부족하였다는 걸 느꼈고 이번 프로젝트를 통해 많은 것을 배웠고 팀원분들이 옆에서 많이 </a:t>
            </a:r>
            <a:r>
              <a:rPr lang="ko-KR" altLang="en-US" sz="1300" dirty="0" err="1"/>
              <a:t>도와주셔서</a:t>
            </a:r>
            <a:r>
              <a:rPr lang="ko-KR" altLang="en-US" sz="1300" dirty="0"/>
              <a:t> 끝까지 완성할 수 있었으며 프로젝트를 통해 많은 것을 배울 수 있는 기회를 주셔서 감사합니다</a:t>
            </a:r>
            <a:r>
              <a:rPr lang="en-US" altLang="ko-KR" sz="1300" dirty="0"/>
              <a:t>.</a:t>
            </a:r>
            <a:endParaRPr lang="ko-KR" altLang="en-US" sz="13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51D738D-61CF-9E33-D767-090443849088}"/>
              </a:ext>
            </a:extLst>
          </p:cNvPr>
          <p:cNvSpPr txBox="1">
            <a:spLocks/>
          </p:cNvSpPr>
          <p:nvPr/>
        </p:nvSpPr>
        <p:spPr>
          <a:xfrm>
            <a:off x="1588526" y="4345276"/>
            <a:ext cx="8639997" cy="720000"/>
          </a:xfrm>
          <a:prstGeom prst="rect">
            <a:avLst/>
          </a:prstGeom>
          <a:solidFill>
            <a:srgbClr val="70CFFF"/>
          </a:solidFill>
          <a:ln>
            <a:noFill/>
          </a:ln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300" dirty="0" err="1">
                <a:solidFill>
                  <a:schemeClr val="bg2">
                    <a:lumMod val="10000"/>
                  </a:schemeClr>
                </a:solidFill>
              </a:rPr>
              <a:t>개인이아닌</a:t>
            </a:r>
            <a:r>
              <a:rPr lang="ko-KR" altLang="en-US" sz="1300" dirty="0">
                <a:solidFill>
                  <a:schemeClr val="bg2">
                    <a:lumMod val="10000"/>
                  </a:schemeClr>
                </a:solidFill>
              </a:rPr>
              <a:t> 단체로 협동하여 프로그램을 </a:t>
            </a:r>
            <a:r>
              <a:rPr lang="ko-KR" altLang="en-US" sz="1300" dirty="0" err="1">
                <a:solidFill>
                  <a:schemeClr val="bg2">
                    <a:lumMod val="10000"/>
                  </a:schemeClr>
                </a:solidFill>
              </a:rPr>
              <a:t>작성하는것이</a:t>
            </a:r>
            <a:r>
              <a:rPr lang="ko-KR" altLang="en-US" sz="1300" dirty="0">
                <a:solidFill>
                  <a:schemeClr val="bg2">
                    <a:lumMod val="10000"/>
                  </a:schemeClr>
                </a:solidFill>
              </a:rPr>
              <a:t> 생각보다 어렵다는 것을 </a:t>
            </a:r>
            <a:r>
              <a:rPr lang="ko-KR" altLang="en-US" sz="1300" dirty="0" err="1">
                <a:solidFill>
                  <a:schemeClr val="bg2">
                    <a:lumMod val="10000"/>
                  </a:schemeClr>
                </a:solidFill>
              </a:rPr>
              <a:t>프로젝트진행하며</a:t>
            </a:r>
            <a:r>
              <a:rPr lang="ko-KR" alt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ko-KR" altLang="en-US" sz="1300" dirty="0" err="1">
                <a:solidFill>
                  <a:schemeClr val="bg2">
                    <a:lumMod val="10000"/>
                  </a:schemeClr>
                </a:solidFill>
              </a:rPr>
              <a:t>느꼇고</a:t>
            </a:r>
            <a:r>
              <a:rPr lang="ko-KR" altLang="en-US" sz="1300" dirty="0">
                <a:solidFill>
                  <a:schemeClr val="bg2">
                    <a:lumMod val="10000"/>
                  </a:schemeClr>
                </a:solidFill>
              </a:rPr>
              <a:t> 팀원과의 협동</a:t>
            </a:r>
            <a:r>
              <a:rPr lang="en-US" altLang="ko-KR" sz="130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ko-KR" altLang="en-US" sz="1300" dirty="0" err="1">
                <a:solidFill>
                  <a:schemeClr val="bg2">
                    <a:lumMod val="10000"/>
                  </a:schemeClr>
                </a:solidFill>
              </a:rPr>
              <a:t>소토에대해</a:t>
            </a:r>
            <a:r>
              <a:rPr lang="ko-KR" alt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ko-KR" altLang="en-US" sz="1300" dirty="0" err="1">
                <a:solidFill>
                  <a:schemeClr val="bg2">
                    <a:lumMod val="10000"/>
                  </a:schemeClr>
                </a:solidFill>
              </a:rPr>
              <a:t>많이생각하며</a:t>
            </a:r>
            <a:r>
              <a:rPr lang="ko-KR" altLang="en-US" sz="1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ko-KR" altLang="en-US" sz="1300" dirty="0" err="1">
                <a:solidFill>
                  <a:schemeClr val="bg2">
                    <a:lumMod val="10000"/>
                  </a:schemeClr>
                </a:solidFill>
              </a:rPr>
              <a:t>배우게되었습니다</a:t>
            </a:r>
            <a:r>
              <a:rPr lang="en-US" altLang="ko-KR" sz="13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E6089F7-2E59-7615-9FCC-AFE428834B5B}"/>
              </a:ext>
            </a:extLst>
          </p:cNvPr>
          <p:cNvSpPr/>
          <p:nvPr/>
        </p:nvSpPr>
        <p:spPr>
          <a:xfrm>
            <a:off x="10277308" y="2051354"/>
            <a:ext cx="523054" cy="50142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래픽 27" descr="사용자 윤곽선">
            <a:extLst>
              <a:ext uri="{FF2B5EF4-FFF2-40B4-BE49-F238E27FC236}">
                <a16:creationId xmlns:a16="http://schemas.microsoft.com/office/drawing/2014/main" id="{4696D819-C679-507E-B096-245A34B16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2246" y="2051354"/>
            <a:ext cx="473177" cy="4731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D19C5DC-BC10-3412-5405-22FA7164B8AD}"/>
              </a:ext>
            </a:extLst>
          </p:cNvPr>
          <p:cNvSpPr txBox="1"/>
          <p:nvPr/>
        </p:nvSpPr>
        <p:spPr>
          <a:xfrm>
            <a:off x="10304251" y="2552781"/>
            <a:ext cx="4587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/>
              <a:t>주인호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FDA2946-A693-5C64-7E73-698A0B6CF581}"/>
              </a:ext>
            </a:extLst>
          </p:cNvPr>
          <p:cNvSpPr/>
          <p:nvPr/>
        </p:nvSpPr>
        <p:spPr>
          <a:xfrm>
            <a:off x="1026947" y="2825871"/>
            <a:ext cx="523054" cy="50142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" name="그래픽 30" descr="사용자 윤곽선">
            <a:extLst>
              <a:ext uri="{FF2B5EF4-FFF2-40B4-BE49-F238E27FC236}">
                <a16:creationId xmlns:a16="http://schemas.microsoft.com/office/drawing/2014/main" id="{0276B173-D33B-C08B-D009-6E18697EB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885" y="2825871"/>
            <a:ext cx="473177" cy="47317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1E72B2C-371F-2822-79AE-64174A4EEC17}"/>
              </a:ext>
            </a:extLst>
          </p:cNvPr>
          <p:cNvSpPr txBox="1"/>
          <p:nvPr/>
        </p:nvSpPr>
        <p:spPr>
          <a:xfrm>
            <a:off x="1033052" y="3327298"/>
            <a:ext cx="500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/>
              <a:t>김찬영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B571E3C-AB6E-1CA8-0D8F-6E06BCAFFE3D}"/>
              </a:ext>
            </a:extLst>
          </p:cNvPr>
          <p:cNvSpPr/>
          <p:nvPr/>
        </p:nvSpPr>
        <p:spPr>
          <a:xfrm>
            <a:off x="10277308" y="3597628"/>
            <a:ext cx="523054" cy="50142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4" name="그래픽 33" descr="사용자 윤곽선">
            <a:extLst>
              <a:ext uri="{FF2B5EF4-FFF2-40B4-BE49-F238E27FC236}">
                <a16:creationId xmlns:a16="http://schemas.microsoft.com/office/drawing/2014/main" id="{A151C1C4-5BA2-F891-037E-B29B2C1A9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2246" y="3597628"/>
            <a:ext cx="473177" cy="47317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D686F6F-CFE9-B0C7-0F9C-4DA22B2A9F6F}"/>
              </a:ext>
            </a:extLst>
          </p:cNvPr>
          <p:cNvSpPr txBox="1"/>
          <p:nvPr/>
        </p:nvSpPr>
        <p:spPr>
          <a:xfrm>
            <a:off x="10288221" y="4099055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/>
              <a:t>백도현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D57752C-52D2-73E2-14D8-26D91B0BBD57}"/>
              </a:ext>
            </a:extLst>
          </p:cNvPr>
          <p:cNvSpPr/>
          <p:nvPr/>
        </p:nvSpPr>
        <p:spPr>
          <a:xfrm>
            <a:off x="1026947" y="4345276"/>
            <a:ext cx="523054" cy="50142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7" name="그래픽 36" descr="사용자 윤곽선">
            <a:extLst>
              <a:ext uri="{FF2B5EF4-FFF2-40B4-BE49-F238E27FC236}">
                <a16:creationId xmlns:a16="http://schemas.microsoft.com/office/drawing/2014/main" id="{1CC13362-68DD-32EB-ECDC-7C6837C4D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885" y="4345276"/>
            <a:ext cx="473177" cy="47317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4A6E0E3-01BC-DD4A-8E55-C17A2C52E490}"/>
              </a:ext>
            </a:extLst>
          </p:cNvPr>
          <p:cNvSpPr txBox="1"/>
          <p:nvPr/>
        </p:nvSpPr>
        <p:spPr>
          <a:xfrm>
            <a:off x="1033052" y="4846703"/>
            <a:ext cx="500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/>
              <a:t>양희헌</a:t>
            </a: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046B42AB-7EDC-37CE-F237-6F7EB075FB5A}"/>
              </a:ext>
            </a:extLst>
          </p:cNvPr>
          <p:cNvSpPr txBox="1">
            <a:spLocks/>
          </p:cNvSpPr>
          <p:nvPr/>
        </p:nvSpPr>
        <p:spPr>
          <a:xfrm>
            <a:off x="1588525" y="1239655"/>
            <a:ext cx="8639999" cy="720000"/>
          </a:xfrm>
          <a:prstGeom prst="rect">
            <a:avLst/>
          </a:prstGeom>
          <a:solidFill>
            <a:srgbClr val="70CFFF"/>
          </a:solidFill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300" dirty="0">
                <a:solidFill>
                  <a:schemeClr val="bg2">
                    <a:lumMod val="10000"/>
                  </a:schemeClr>
                </a:solidFill>
              </a:rPr>
              <a:t>하나의 프로그램을 작성하는 것이 계획부터  마무리까지 쉽지 않은 것이라는 것을 깨닫게 되었습니다</a:t>
            </a:r>
            <a:r>
              <a:rPr lang="en-US" altLang="ko-KR" sz="1300" dirty="0">
                <a:solidFill>
                  <a:schemeClr val="bg2">
                    <a:lumMod val="10000"/>
                  </a:schemeClr>
                </a:solidFill>
              </a:rPr>
              <a:t>.  </a:t>
            </a:r>
            <a:r>
              <a:rPr lang="ko-KR" altLang="en-US" sz="1300" dirty="0">
                <a:solidFill>
                  <a:schemeClr val="bg2">
                    <a:lumMod val="10000"/>
                  </a:schemeClr>
                </a:solidFill>
              </a:rPr>
              <a:t>내가 생각하고 계획한 기능들이 작동하지 않는 것에서 절망을 하고 그 기능을 작동시켰을 때의 성취감을 느끼며 프로그램코딩의 재미를 다시 한 번 깨닫게 되었으며</a:t>
            </a:r>
            <a:r>
              <a:rPr lang="en-US" altLang="ko-KR" sz="130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ko-KR" altLang="en-US" sz="1300" dirty="0">
                <a:solidFill>
                  <a:schemeClr val="bg2">
                    <a:lumMod val="10000"/>
                  </a:schemeClr>
                </a:solidFill>
              </a:rPr>
              <a:t>좋은 경험을 하게 되었습니다</a:t>
            </a:r>
            <a:r>
              <a:rPr lang="en-US" altLang="ko-KR" sz="1300" dirty="0">
                <a:solidFill>
                  <a:schemeClr val="bg2">
                    <a:lumMod val="10000"/>
                  </a:schemeClr>
                </a:solidFill>
              </a:rPr>
              <a:t>.</a:t>
            </a:r>
            <a:endParaRPr lang="ko-KR" altLang="en-US" sz="13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9E89F61-2821-A0F4-1163-B7A7A6EF6C24}"/>
              </a:ext>
            </a:extLst>
          </p:cNvPr>
          <p:cNvSpPr/>
          <p:nvPr/>
        </p:nvSpPr>
        <p:spPr>
          <a:xfrm>
            <a:off x="1026947" y="1266524"/>
            <a:ext cx="523054" cy="50142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3" name="그래픽 42" descr="사용자 윤곽선">
            <a:extLst>
              <a:ext uri="{FF2B5EF4-FFF2-40B4-BE49-F238E27FC236}">
                <a16:creationId xmlns:a16="http://schemas.microsoft.com/office/drawing/2014/main" id="{5C4A3301-8D8D-0F69-96A4-40D8FF712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885" y="1266524"/>
            <a:ext cx="473177" cy="47317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EE8F8B4-0AED-993D-A56F-1D7A321C9D0C}"/>
              </a:ext>
            </a:extLst>
          </p:cNvPr>
          <p:cNvSpPr txBox="1"/>
          <p:nvPr/>
        </p:nvSpPr>
        <p:spPr>
          <a:xfrm>
            <a:off x="1024235" y="1767951"/>
            <a:ext cx="518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/>
              <a:t>박재현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AF3140B-BFFB-5FFF-E366-DD9301FF9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0644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27" grpId="0" animBg="1"/>
      <p:bldP spid="29" grpId="0"/>
      <p:bldP spid="30" grpId="0" animBg="1"/>
      <p:bldP spid="32" grpId="0"/>
      <p:bldP spid="33" grpId="0" animBg="1"/>
      <p:bldP spid="35" grpId="0"/>
      <p:bldP spid="36" grpId="0" animBg="1"/>
      <p:bldP spid="38" grpId="0"/>
      <p:bldP spid="41" grpId="0" animBg="1"/>
      <p:bldP spid="42" grpId="0" animBg="1"/>
      <p:bldP spid="4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4F6CC9A2-798C-F540-8B3D-C6F0D49FCF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>
            <a:normAutofit/>
          </a:bodyPr>
          <a:lstStyle/>
          <a:p>
            <a:pPr marL="914400" indent="-914400">
              <a:buFont typeface="+mj-ea"/>
              <a:buAutoNum type="circleNumDbPlain" startAt="6"/>
            </a:pPr>
            <a:r>
              <a:rPr lang="en-US" altLang="ko-KR" sz="5400" dirty="0"/>
              <a:t>Q&amp;A</a:t>
            </a:r>
            <a:endParaRPr lang="ko-KR" altLang="en-US" sz="5400" dirty="0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BB613E39-25D2-ED93-EB52-23447BDD0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5320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4F6CC9A2-798C-F540-8B3D-C6F0D49FCF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>
            <a:normAutofit/>
          </a:bodyPr>
          <a:lstStyle/>
          <a:p>
            <a:r>
              <a:rPr lang="ko-KR" altLang="en-US" sz="5400" dirty="0"/>
              <a:t>감사합니다</a:t>
            </a:r>
            <a:r>
              <a:rPr lang="en-US" altLang="ko-KR" sz="5400" dirty="0"/>
              <a:t>!</a:t>
            </a:r>
            <a:endParaRPr lang="ko-KR" altLang="en-US" sz="5400" dirty="0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BD5E349-625C-A6EB-FA63-B7AC0CAD1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31228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B430FFD2-9782-36D9-7302-9DB7AC9E75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>
            <a:normAutofit/>
          </a:bodyPr>
          <a:lstStyle/>
          <a:p>
            <a:pPr marL="914400" indent="-914400">
              <a:buFont typeface="+mj-ea"/>
              <a:buAutoNum type="circleNumDbPlain"/>
            </a:pPr>
            <a:r>
              <a:rPr lang="ko-KR" altLang="en-US" sz="5400" dirty="0">
                <a:latin typeface="Century" panose="02040604050505020304" pitchFamily="18" charset="0"/>
              </a:rPr>
              <a:t>소개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29D73FB4-A245-B48C-8BC9-D09AC7893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3794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AFF4D-9B05-AF4D-80A9-3E7671348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500" dirty="0">
                <a:latin typeface="Century" panose="02040604050505020304" pitchFamily="18" charset="0"/>
              </a:rPr>
              <a:t>팀 </a:t>
            </a:r>
            <a:r>
              <a:rPr lang="en-US" altLang="ko-KR" sz="2500" dirty="0">
                <a:latin typeface="Century" panose="02040604050505020304" pitchFamily="18" charset="0"/>
              </a:rPr>
              <a:t>Like it </a:t>
            </a:r>
            <a:r>
              <a:rPr lang="ko-KR" altLang="en-US" sz="2500" dirty="0">
                <a:latin typeface="Century" panose="02040604050505020304" pitchFamily="18" charset="0"/>
              </a:rPr>
              <a:t>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779194-6763-428F-E9B2-DC9C93DE5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Century" panose="02040604050505020304" pitchFamily="18" charset="0"/>
              </a:rPr>
              <a:t>Like</a:t>
            </a:r>
            <a:r>
              <a:rPr lang="ko-KR" altLang="en-US" dirty="0">
                <a:latin typeface="Century" panose="02040604050505020304" pitchFamily="18" charset="0"/>
              </a:rPr>
              <a:t>의 </a:t>
            </a:r>
            <a:r>
              <a:rPr lang="ko-KR" altLang="en-US" dirty="0" err="1">
                <a:latin typeface="Century" panose="02040604050505020304" pitchFamily="18" charset="0"/>
              </a:rPr>
              <a:t>좋아하다의</a:t>
            </a:r>
            <a:r>
              <a:rPr lang="ko-KR" altLang="en-US" dirty="0">
                <a:latin typeface="Century" panose="02040604050505020304" pitchFamily="18" charset="0"/>
              </a:rPr>
              <a:t> 뜻과 그것의 의미를 가진 </a:t>
            </a:r>
            <a:r>
              <a:rPr lang="en-US" altLang="ko-KR" dirty="0">
                <a:latin typeface="Century" panose="02040604050505020304" pitchFamily="18" charset="0"/>
              </a:rPr>
              <a:t>it</a:t>
            </a:r>
            <a:r>
              <a:rPr lang="ko-KR" altLang="en-US" dirty="0">
                <a:latin typeface="Century" panose="02040604050505020304" pitchFamily="18" charset="0"/>
              </a:rPr>
              <a:t>을 합친 말로 합치면 좋아하는 것 혹은 좋은 것을 뜻하는 팀 이름 입니다</a:t>
            </a:r>
            <a:r>
              <a:rPr lang="en-US" altLang="ko-KR" dirty="0">
                <a:latin typeface="Century" panose="02040604050505020304" pitchFamily="18" charset="0"/>
              </a:rPr>
              <a:t>. </a:t>
            </a:r>
            <a:r>
              <a:rPr lang="ko-KR" altLang="en-US" dirty="0">
                <a:latin typeface="Century" panose="02040604050505020304" pitchFamily="18" charset="0"/>
              </a:rPr>
              <a:t>저희는 팀 명에 따라 여러 고급의류 및 악세서리 등을 다루는 커머스 홈페이지를 만들게 되었습니다</a:t>
            </a:r>
            <a:r>
              <a:rPr lang="en-US" altLang="ko-KR" dirty="0">
                <a:latin typeface="Century" panose="02040604050505020304" pitchFamily="18" charset="0"/>
              </a:rPr>
              <a:t>.</a:t>
            </a:r>
            <a:endParaRPr lang="ko-KR" altLang="en-US" dirty="0">
              <a:latin typeface="Century" panose="02040604050505020304" pitchFamily="18" charset="0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8302CE-3956-05F0-B00D-446B4B743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0CB40C-7116-9850-05F8-94136030865B}"/>
              </a:ext>
            </a:extLst>
          </p:cNvPr>
          <p:cNvSpPr txBox="1"/>
          <p:nvPr/>
        </p:nvSpPr>
        <p:spPr>
          <a:xfrm>
            <a:off x="1251678" y="1547337"/>
            <a:ext cx="25090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entury" panose="02040604050505020304" pitchFamily="18" charset="0"/>
              </a:rPr>
              <a:t>팀 명 </a:t>
            </a:r>
            <a:r>
              <a:rPr lang="en-US" altLang="ko-KR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entury" panose="02040604050505020304" pitchFamily="18" charset="0"/>
              </a:rPr>
              <a:t>Like</a:t>
            </a:r>
            <a:r>
              <a:rPr lang="ko-KR" alt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entury" panose="02040604050505020304" pitchFamily="18" charset="0"/>
              </a:rPr>
              <a:t> </a:t>
            </a:r>
            <a:r>
              <a:rPr lang="en-US" altLang="ko-KR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entury" panose="02040604050505020304" pitchFamily="18" charset="0"/>
              </a:rPr>
              <a:t>it</a:t>
            </a:r>
            <a:r>
              <a:rPr lang="ko-KR" alt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entury" panose="02040604050505020304" pitchFamily="18" charset="0"/>
              </a:rPr>
              <a:t> 이란</a:t>
            </a:r>
            <a:r>
              <a:rPr lang="en-US" altLang="ko-KR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entury" panose="02040604050505020304" pitchFamily="18" charset="0"/>
              </a:rPr>
              <a:t>?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236044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AFF4D-9B05-AF4D-80A9-3E767134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420848"/>
          </a:xfrm>
        </p:spPr>
        <p:txBody>
          <a:bodyPr>
            <a:normAutofit fontScale="90000"/>
          </a:bodyPr>
          <a:lstStyle/>
          <a:p>
            <a:r>
              <a:rPr lang="ko-KR" altLang="en-US" sz="2500" dirty="0">
                <a:latin typeface="Century" panose="02040604050505020304" pitchFamily="18" charset="0"/>
              </a:rPr>
              <a:t>팀 구성원 및 작업내용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0021FAB-1D5A-A64D-31B5-0DC656019253}"/>
              </a:ext>
            </a:extLst>
          </p:cNvPr>
          <p:cNvSpPr txBox="1">
            <a:spLocks/>
          </p:cNvSpPr>
          <p:nvPr/>
        </p:nvSpPr>
        <p:spPr>
          <a:xfrm>
            <a:off x="3602476" y="2015728"/>
            <a:ext cx="1800000" cy="4320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solidFill>
                  <a:schemeClr val="tx2"/>
                </a:solidFill>
                <a:latin typeface="Century" panose="02040604050505020304" pitchFamily="18" charset="0"/>
              </a:rPr>
              <a:t>양희헌</a:t>
            </a:r>
            <a:endParaRPr lang="en-US" altLang="ko-KR" dirty="0">
              <a:solidFill>
                <a:schemeClr val="tx2"/>
              </a:solidFill>
              <a:latin typeface="Century" panose="020406040505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dirty="0">
                <a:solidFill>
                  <a:schemeClr val="tx2"/>
                </a:solidFill>
                <a:latin typeface="Century" panose="02040604050505020304" pitchFamily="18" charset="0"/>
              </a:rPr>
              <a:t>유저 관리 페이지</a:t>
            </a:r>
            <a:endParaRPr lang="en-US" altLang="ko-KR" sz="1100" dirty="0">
              <a:solidFill>
                <a:schemeClr val="tx2"/>
              </a:solidFill>
              <a:latin typeface="Century" panose="020406040505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dirty="0">
                <a:solidFill>
                  <a:schemeClr val="tx2"/>
                </a:solidFill>
                <a:latin typeface="Century" panose="02040604050505020304" pitchFamily="18" charset="0"/>
              </a:rPr>
              <a:t>유저 로그인 </a:t>
            </a:r>
            <a:r>
              <a:rPr lang="en-US" altLang="ko-KR" sz="1100" dirty="0">
                <a:solidFill>
                  <a:schemeClr val="tx2"/>
                </a:solidFill>
                <a:latin typeface="Century" panose="02040604050505020304" pitchFamily="18" charset="0"/>
              </a:rPr>
              <a:t>(</a:t>
            </a:r>
            <a:r>
              <a:rPr lang="ko-KR" altLang="en-US" sz="1100" dirty="0">
                <a:solidFill>
                  <a:schemeClr val="tx2"/>
                </a:solidFill>
                <a:latin typeface="Century" panose="02040604050505020304" pitchFamily="18" charset="0"/>
              </a:rPr>
              <a:t>아이디저장</a:t>
            </a:r>
            <a:r>
              <a:rPr lang="en-US" altLang="ko-KR" sz="1100" dirty="0">
                <a:solidFill>
                  <a:schemeClr val="tx2"/>
                </a:solidFill>
                <a:latin typeface="Century" panose="02040604050505020304" pitchFamily="18" charset="0"/>
              </a:rPr>
              <a:t>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dirty="0">
                <a:solidFill>
                  <a:schemeClr val="tx2"/>
                </a:solidFill>
                <a:latin typeface="Century" panose="02040604050505020304" pitchFamily="18" charset="0"/>
              </a:rPr>
              <a:t>유저 비밀번호 재발급 기능</a:t>
            </a:r>
            <a:endParaRPr lang="en-US" altLang="ko-KR" sz="1100" dirty="0">
              <a:solidFill>
                <a:schemeClr val="tx2"/>
              </a:solidFill>
              <a:latin typeface="Century" panose="020406040505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dirty="0">
                <a:solidFill>
                  <a:schemeClr val="tx2"/>
                </a:solidFill>
                <a:latin typeface="Century" panose="02040604050505020304" pitchFamily="18" charset="0"/>
              </a:rPr>
              <a:t>회원가입 </a:t>
            </a:r>
            <a:r>
              <a:rPr lang="en-US" altLang="ko-KR" sz="1100" dirty="0">
                <a:solidFill>
                  <a:schemeClr val="tx2"/>
                </a:solidFill>
                <a:latin typeface="Century" panose="02040604050505020304" pitchFamily="18" charset="0"/>
              </a:rPr>
              <a:t>(</a:t>
            </a:r>
            <a:r>
              <a:rPr lang="ko-KR" altLang="en-US" sz="1100" dirty="0">
                <a:solidFill>
                  <a:schemeClr val="tx2"/>
                </a:solidFill>
                <a:latin typeface="Century" panose="02040604050505020304" pitchFamily="18" charset="0"/>
              </a:rPr>
              <a:t> 아이디</a:t>
            </a:r>
            <a:r>
              <a:rPr lang="en-US" altLang="ko-KR" sz="1100" dirty="0">
                <a:solidFill>
                  <a:schemeClr val="tx2"/>
                </a:solidFill>
                <a:latin typeface="Century" panose="02040604050505020304" pitchFamily="18" charset="0"/>
              </a:rPr>
              <a:t>,</a:t>
            </a:r>
            <a:r>
              <a:rPr lang="ko-KR" altLang="en-US" sz="1100" dirty="0">
                <a:solidFill>
                  <a:schemeClr val="tx2"/>
                </a:solidFill>
                <a:latin typeface="Century" panose="02040604050505020304" pitchFamily="18" charset="0"/>
              </a:rPr>
              <a:t>이메일 중복체크</a:t>
            </a:r>
            <a:r>
              <a:rPr lang="en-US" altLang="ko-KR" sz="1100" dirty="0">
                <a:solidFill>
                  <a:schemeClr val="tx2"/>
                </a:solidFill>
                <a:latin typeface="Century" panose="02040604050505020304" pitchFamily="18" charset="0"/>
              </a:rPr>
              <a:t>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dirty="0">
                <a:solidFill>
                  <a:schemeClr val="tx2"/>
                </a:solidFill>
                <a:latin typeface="Century" panose="02040604050505020304" pitchFamily="18" charset="0"/>
              </a:rPr>
              <a:t>마이 페이지</a:t>
            </a:r>
            <a:endParaRPr lang="en-US" altLang="ko-KR" sz="1100" dirty="0">
              <a:solidFill>
                <a:schemeClr val="tx2"/>
              </a:solidFill>
              <a:latin typeface="Century" panose="020406040505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dirty="0">
                <a:solidFill>
                  <a:schemeClr val="tx2"/>
                </a:solidFill>
                <a:latin typeface="Century" panose="02040604050505020304" pitchFamily="18" charset="0"/>
              </a:rPr>
              <a:t>유저 수정 및 삭제</a:t>
            </a:r>
            <a:endParaRPr lang="en-US" altLang="ko-KR" sz="1100" dirty="0">
              <a:solidFill>
                <a:schemeClr val="tx2"/>
              </a:solidFill>
              <a:latin typeface="Century" panose="020406040505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dirty="0">
                <a:solidFill>
                  <a:schemeClr val="tx2"/>
                </a:solidFill>
                <a:latin typeface="Century" panose="02040604050505020304" pitchFamily="18" charset="0"/>
              </a:rPr>
              <a:t>관리자페이지</a:t>
            </a:r>
            <a:endParaRPr lang="en-US" altLang="ko-KR" sz="1100" dirty="0">
              <a:solidFill>
                <a:schemeClr val="tx2"/>
              </a:solidFill>
              <a:latin typeface="Century" panose="020406040505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dirty="0">
                <a:solidFill>
                  <a:schemeClr val="tx2"/>
                </a:solidFill>
                <a:latin typeface="Century" panose="02040604050505020304" pitchFamily="18" charset="0"/>
              </a:rPr>
              <a:t>공지사항 페이지 </a:t>
            </a:r>
            <a:endParaRPr lang="en-US" altLang="ko-KR" sz="1100" dirty="0">
              <a:solidFill>
                <a:schemeClr val="tx2"/>
              </a:solidFill>
              <a:latin typeface="Century" panose="020406040505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dirty="0">
                <a:solidFill>
                  <a:schemeClr val="tx2"/>
                </a:solidFill>
                <a:latin typeface="Century" panose="02040604050505020304" pitchFamily="18" charset="0"/>
              </a:rPr>
              <a:t>공지사항 수정 및 삭제</a:t>
            </a:r>
            <a:endParaRPr lang="en-US" altLang="ko-KR" sz="1100" dirty="0">
              <a:solidFill>
                <a:schemeClr val="tx2"/>
              </a:solidFill>
              <a:latin typeface="Century" panose="02040604050505020304" pitchFamily="18" charset="0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6769025-E6AA-BC32-5F9B-6F047B07806B}"/>
              </a:ext>
            </a:extLst>
          </p:cNvPr>
          <p:cNvSpPr txBox="1">
            <a:spLocks/>
          </p:cNvSpPr>
          <p:nvPr/>
        </p:nvSpPr>
        <p:spPr>
          <a:xfrm>
            <a:off x="7344424" y="2015730"/>
            <a:ext cx="1800000" cy="4320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solidFill>
                  <a:schemeClr val="tx2"/>
                </a:solidFill>
                <a:latin typeface="Century" panose="02040604050505020304" pitchFamily="18" charset="0"/>
              </a:rPr>
              <a:t>김찬영</a:t>
            </a:r>
            <a:endParaRPr lang="en-US" altLang="ko-KR" dirty="0">
              <a:solidFill>
                <a:schemeClr val="tx2"/>
              </a:solidFill>
              <a:latin typeface="Century" panose="020406040505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dirty="0">
                <a:solidFill>
                  <a:schemeClr val="tx2"/>
                </a:solidFill>
                <a:latin typeface="Century" panose="02040604050505020304" pitchFamily="18" charset="0"/>
              </a:rPr>
              <a:t>프로젝트 내의 전체 </a:t>
            </a:r>
            <a:r>
              <a:rPr lang="en-US" altLang="ko-KR" sz="1100" dirty="0" err="1">
                <a:solidFill>
                  <a:schemeClr val="tx2"/>
                </a:solidFill>
                <a:latin typeface="Century" panose="02040604050505020304" pitchFamily="18" charset="0"/>
              </a:rPr>
              <a:t>css</a:t>
            </a:r>
            <a:r>
              <a:rPr lang="en-US" altLang="ko-KR" sz="1100" dirty="0">
                <a:solidFill>
                  <a:schemeClr val="tx2"/>
                </a:solidFill>
                <a:latin typeface="Century" panose="02040604050505020304" pitchFamily="18" charset="0"/>
              </a:rPr>
              <a:t> </a:t>
            </a:r>
            <a:r>
              <a:rPr lang="ko-KR" altLang="en-US" sz="1100" dirty="0">
                <a:solidFill>
                  <a:schemeClr val="tx2"/>
                </a:solidFill>
                <a:latin typeface="Century" panose="02040604050505020304" pitchFamily="18" charset="0"/>
              </a:rPr>
              <a:t>및 애니메이션 웹 디자인 담당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dirty="0">
                <a:solidFill>
                  <a:schemeClr val="tx2"/>
                </a:solidFill>
                <a:latin typeface="Century" panose="02040604050505020304" pitchFamily="18" charset="0"/>
              </a:rPr>
              <a:t>메인 페이지 </a:t>
            </a:r>
            <a:r>
              <a:rPr lang="en-US" altLang="ko-KR" sz="1100" dirty="0" err="1">
                <a:solidFill>
                  <a:schemeClr val="tx2"/>
                </a:solidFill>
                <a:latin typeface="Century" panose="02040604050505020304" pitchFamily="18" charset="0"/>
              </a:rPr>
              <a:t>css</a:t>
            </a:r>
            <a:r>
              <a:rPr lang="en-US" altLang="ko-KR" sz="1100" dirty="0">
                <a:solidFill>
                  <a:schemeClr val="tx2"/>
                </a:solidFill>
                <a:latin typeface="Century" panose="02040604050505020304" pitchFamily="18" charset="0"/>
              </a:rPr>
              <a:t> </a:t>
            </a:r>
            <a:r>
              <a:rPr lang="ko-KR" altLang="en-US" sz="1100" dirty="0">
                <a:solidFill>
                  <a:schemeClr val="tx2"/>
                </a:solidFill>
                <a:latin typeface="Century" panose="02040604050505020304" pitchFamily="18" charset="0"/>
              </a:rPr>
              <a:t>및 애니메이션 구현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1100" dirty="0">
                <a:solidFill>
                  <a:schemeClr val="tx2"/>
                </a:solidFill>
                <a:latin typeface="Century" panose="02040604050505020304" pitchFamily="18" charset="0"/>
              </a:rPr>
              <a:t>SHOP</a:t>
            </a:r>
            <a:r>
              <a:rPr lang="ko-KR" altLang="en-US" sz="1100" dirty="0">
                <a:solidFill>
                  <a:schemeClr val="tx2"/>
                </a:solidFill>
                <a:latin typeface="Century" panose="02040604050505020304" pitchFamily="18" charset="0"/>
              </a:rPr>
              <a:t>페이지 및 </a:t>
            </a:r>
            <a:r>
              <a:rPr lang="en-US" altLang="ko-KR" sz="1100" dirty="0">
                <a:solidFill>
                  <a:schemeClr val="tx2"/>
                </a:solidFill>
                <a:latin typeface="Century" panose="02040604050505020304" pitchFamily="18" charset="0"/>
              </a:rPr>
              <a:t>CURD </a:t>
            </a:r>
            <a:r>
              <a:rPr lang="en-US" altLang="ko-KR" sz="1100" dirty="0" err="1">
                <a:solidFill>
                  <a:schemeClr val="tx2"/>
                </a:solidFill>
                <a:latin typeface="Century" panose="02040604050505020304" pitchFamily="18" charset="0"/>
              </a:rPr>
              <a:t>css</a:t>
            </a:r>
            <a:r>
              <a:rPr lang="en-US" altLang="ko-KR" sz="1100" dirty="0">
                <a:solidFill>
                  <a:schemeClr val="tx2"/>
                </a:solidFill>
                <a:latin typeface="Century" panose="02040604050505020304" pitchFamily="18" charset="0"/>
              </a:rPr>
              <a:t> </a:t>
            </a:r>
            <a:r>
              <a:rPr lang="ko-KR" altLang="en-US" sz="1100" dirty="0">
                <a:solidFill>
                  <a:schemeClr val="tx2"/>
                </a:solidFill>
                <a:latin typeface="Century" panose="02040604050505020304" pitchFamily="18" charset="0"/>
              </a:rPr>
              <a:t>및 애니메이션 구현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dirty="0">
                <a:solidFill>
                  <a:schemeClr val="tx2"/>
                </a:solidFill>
                <a:latin typeface="Century" panose="02040604050505020304" pitchFamily="18" charset="0"/>
              </a:rPr>
              <a:t>게시글 페이지 및 </a:t>
            </a:r>
            <a:r>
              <a:rPr lang="en-US" altLang="ko-KR" sz="1100" dirty="0">
                <a:solidFill>
                  <a:schemeClr val="tx2"/>
                </a:solidFill>
                <a:latin typeface="Century" panose="02040604050505020304" pitchFamily="18" charset="0"/>
              </a:rPr>
              <a:t>CURD </a:t>
            </a:r>
            <a:r>
              <a:rPr lang="en-US" altLang="ko-KR" sz="1100" dirty="0" err="1">
                <a:solidFill>
                  <a:schemeClr val="tx2"/>
                </a:solidFill>
                <a:latin typeface="Century" panose="02040604050505020304" pitchFamily="18" charset="0"/>
              </a:rPr>
              <a:t>css</a:t>
            </a:r>
            <a:r>
              <a:rPr lang="en-US" altLang="ko-KR" sz="1100" dirty="0">
                <a:solidFill>
                  <a:schemeClr val="tx2"/>
                </a:solidFill>
                <a:latin typeface="Century" panose="02040604050505020304" pitchFamily="18" charset="0"/>
              </a:rPr>
              <a:t> </a:t>
            </a:r>
            <a:r>
              <a:rPr lang="ko-KR" altLang="en-US" sz="1100" dirty="0">
                <a:solidFill>
                  <a:schemeClr val="tx2"/>
                </a:solidFill>
                <a:latin typeface="Century" panose="02040604050505020304" pitchFamily="18" charset="0"/>
              </a:rPr>
              <a:t>및 애니메이션 구현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dirty="0">
                <a:solidFill>
                  <a:schemeClr val="tx2"/>
                </a:solidFill>
                <a:latin typeface="Century" panose="02040604050505020304" pitchFamily="18" charset="0"/>
              </a:rPr>
              <a:t>공지사항 및 </a:t>
            </a:r>
            <a:r>
              <a:rPr lang="en-US" altLang="ko-KR" sz="1100" dirty="0">
                <a:solidFill>
                  <a:schemeClr val="tx2"/>
                </a:solidFill>
                <a:latin typeface="Century" panose="02040604050505020304" pitchFamily="18" charset="0"/>
              </a:rPr>
              <a:t>CURD </a:t>
            </a:r>
            <a:r>
              <a:rPr lang="en-US" altLang="ko-KR" sz="1100" dirty="0" err="1">
                <a:solidFill>
                  <a:schemeClr val="tx2"/>
                </a:solidFill>
                <a:latin typeface="Century" panose="02040604050505020304" pitchFamily="18" charset="0"/>
              </a:rPr>
              <a:t>css</a:t>
            </a:r>
            <a:r>
              <a:rPr lang="en-US" altLang="ko-KR" sz="1100" dirty="0">
                <a:solidFill>
                  <a:schemeClr val="tx2"/>
                </a:solidFill>
                <a:latin typeface="Century" panose="02040604050505020304" pitchFamily="18" charset="0"/>
              </a:rPr>
              <a:t> </a:t>
            </a:r>
            <a:r>
              <a:rPr lang="ko-KR" altLang="en-US" sz="1100" dirty="0">
                <a:solidFill>
                  <a:schemeClr val="tx2"/>
                </a:solidFill>
                <a:latin typeface="Century" panose="02040604050505020304" pitchFamily="18" charset="0"/>
              </a:rPr>
              <a:t>및 애니메이션 구현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dirty="0">
                <a:solidFill>
                  <a:schemeClr val="tx2"/>
                </a:solidFill>
                <a:latin typeface="Century" panose="02040604050505020304" pitchFamily="18" charset="0"/>
              </a:rPr>
              <a:t>로그인 및 </a:t>
            </a:r>
            <a:r>
              <a:rPr lang="en-US" altLang="ko-KR" sz="1100" dirty="0">
                <a:solidFill>
                  <a:schemeClr val="tx2"/>
                </a:solidFill>
                <a:latin typeface="Century" panose="02040604050505020304" pitchFamily="18" charset="0"/>
              </a:rPr>
              <a:t>CURD </a:t>
            </a:r>
            <a:r>
              <a:rPr lang="en-US" altLang="ko-KR" sz="1100" dirty="0" err="1">
                <a:solidFill>
                  <a:schemeClr val="tx2"/>
                </a:solidFill>
                <a:latin typeface="Century" panose="02040604050505020304" pitchFamily="18" charset="0"/>
              </a:rPr>
              <a:t>css</a:t>
            </a:r>
            <a:r>
              <a:rPr lang="en-US" altLang="ko-KR" sz="1100" dirty="0">
                <a:solidFill>
                  <a:schemeClr val="tx2"/>
                </a:solidFill>
                <a:latin typeface="Century" panose="02040604050505020304" pitchFamily="18" charset="0"/>
              </a:rPr>
              <a:t> </a:t>
            </a:r>
            <a:r>
              <a:rPr lang="ko-KR" altLang="en-US" sz="1100" dirty="0">
                <a:solidFill>
                  <a:schemeClr val="tx2"/>
                </a:solidFill>
                <a:latin typeface="Century" panose="02040604050505020304" pitchFamily="18" charset="0"/>
              </a:rPr>
              <a:t>및 애니메이션 구현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51D738D-61CF-9E33-D767-090443849088}"/>
              </a:ext>
            </a:extLst>
          </p:cNvPr>
          <p:cNvSpPr txBox="1">
            <a:spLocks/>
          </p:cNvSpPr>
          <p:nvPr/>
        </p:nvSpPr>
        <p:spPr>
          <a:xfrm>
            <a:off x="9215398" y="2015729"/>
            <a:ext cx="1800000" cy="4320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solidFill>
                  <a:schemeClr val="tx2"/>
                </a:solidFill>
                <a:latin typeface="Century" panose="02040604050505020304" pitchFamily="18" charset="0"/>
              </a:rPr>
              <a:t>백도현</a:t>
            </a:r>
            <a:endParaRPr lang="en-US" altLang="ko-KR" dirty="0">
              <a:solidFill>
                <a:schemeClr val="tx2"/>
              </a:solidFill>
              <a:latin typeface="Century" panose="020406040505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dirty="0">
                <a:solidFill>
                  <a:schemeClr val="tx2"/>
                </a:solidFill>
                <a:latin typeface="Century" panose="02040604050505020304" pitchFamily="18" charset="0"/>
              </a:rPr>
              <a:t>게시판 전체 리스트 페이지</a:t>
            </a:r>
            <a:endParaRPr lang="en-US" altLang="ko-KR" sz="1100" dirty="0">
              <a:solidFill>
                <a:schemeClr val="tx2"/>
              </a:solidFill>
              <a:latin typeface="Century" panose="020406040505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dirty="0">
                <a:solidFill>
                  <a:schemeClr val="tx2"/>
                </a:solidFill>
                <a:latin typeface="Century" panose="02040604050505020304" pitchFamily="18" charset="0"/>
              </a:rPr>
              <a:t>로그인 페이지</a:t>
            </a:r>
            <a:endParaRPr lang="en-US" altLang="ko-KR" sz="1100" dirty="0">
              <a:solidFill>
                <a:schemeClr val="tx2"/>
              </a:solidFill>
              <a:latin typeface="Century" panose="020406040505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dirty="0">
                <a:solidFill>
                  <a:schemeClr val="tx2"/>
                </a:solidFill>
                <a:latin typeface="Century" panose="02040604050505020304" pitchFamily="18" charset="0"/>
              </a:rPr>
              <a:t>회원가입 페이지</a:t>
            </a:r>
            <a:endParaRPr lang="en-US" altLang="ko-KR" sz="1100" dirty="0">
              <a:solidFill>
                <a:schemeClr val="tx2"/>
              </a:solidFill>
              <a:latin typeface="Century" panose="020406040505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dirty="0">
                <a:solidFill>
                  <a:schemeClr val="tx2"/>
                </a:solidFill>
                <a:latin typeface="Century" panose="02040604050505020304" pitchFamily="18" charset="0"/>
              </a:rPr>
              <a:t>게시판 등록 페이지</a:t>
            </a:r>
            <a:endParaRPr lang="en-US" altLang="ko-KR" sz="1100" dirty="0">
              <a:solidFill>
                <a:schemeClr val="tx2"/>
              </a:solidFill>
              <a:latin typeface="Century" panose="020406040505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dirty="0">
                <a:solidFill>
                  <a:schemeClr val="tx2"/>
                </a:solidFill>
                <a:latin typeface="Century" panose="02040604050505020304" pitchFamily="18" charset="0"/>
              </a:rPr>
              <a:t>게시판 인기</a:t>
            </a:r>
            <a:r>
              <a:rPr lang="en-US" altLang="ko-KR" sz="1100" dirty="0">
                <a:solidFill>
                  <a:schemeClr val="tx2"/>
                </a:solidFill>
                <a:latin typeface="Century" panose="02040604050505020304" pitchFamily="18" charset="0"/>
              </a:rPr>
              <a:t>,</a:t>
            </a:r>
            <a:r>
              <a:rPr lang="ko-KR" altLang="en-US" sz="1100" dirty="0">
                <a:solidFill>
                  <a:schemeClr val="tx2"/>
                </a:solidFill>
                <a:latin typeface="Century" panose="02040604050505020304" pitchFamily="18" charset="0"/>
              </a:rPr>
              <a:t>최신 순 정렬</a:t>
            </a:r>
            <a:endParaRPr lang="en-US" altLang="ko-KR" sz="1100" dirty="0">
              <a:solidFill>
                <a:schemeClr val="tx2"/>
              </a:solidFill>
              <a:latin typeface="Century" panose="020406040505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dirty="0">
                <a:solidFill>
                  <a:schemeClr val="tx2"/>
                </a:solidFill>
                <a:latin typeface="Century" panose="02040604050505020304" pitchFamily="18" charset="0"/>
              </a:rPr>
              <a:t>게시판 수정 페이지</a:t>
            </a:r>
            <a:endParaRPr lang="en-US" altLang="ko-KR" sz="1100" dirty="0">
              <a:solidFill>
                <a:schemeClr val="tx2"/>
              </a:solidFill>
              <a:latin typeface="Century" panose="020406040505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dirty="0">
                <a:solidFill>
                  <a:schemeClr val="tx2"/>
                </a:solidFill>
                <a:latin typeface="Century" panose="02040604050505020304" pitchFamily="18" charset="0"/>
              </a:rPr>
              <a:t>댓글 목록 및 작성</a:t>
            </a:r>
            <a:endParaRPr lang="en-US" altLang="ko-KR" sz="1100" dirty="0">
              <a:solidFill>
                <a:schemeClr val="tx2"/>
              </a:solidFill>
              <a:latin typeface="Century" panose="020406040505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dirty="0">
                <a:solidFill>
                  <a:schemeClr val="tx2"/>
                </a:solidFill>
                <a:latin typeface="Century" panose="02040604050505020304" pitchFamily="18" charset="0"/>
              </a:rPr>
              <a:t>상품 리스트 상단 링크작업</a:t>
            </a:r>
            <a:endParaRPr lang="en-US" altLang="ko-KR" sz="1100" dirty="0">
              <a:solidFill>
                <a:schemeClr val="tx2"/>
              </a:solidFill>
              <a:latin typeface="Century" panose="020406040505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dirty="0">
                <a:solidFill>
                  <a:schemeClr val="tx2"/>
                </a:solidFill>
                <a:latin typeface="Century" panose="02040604050505020304" pitchFamily="18" charset="0"/>
              </a:rPr>
              <a:t>홈 화면 링크작업</a:t>
            </a:r>
            <a:endParaRPr lang="en-US" altLang="ko-KR" sz="1100" dirty="0">
              <a:solidFill>
                <a:schemeClr val="tx2"/>
              </a:solidFill>
              <a:latin typeface="Century" panose="020406040505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1100" dirty="0">
                <a:solidFill>
                  <a:schemeClr val="tx2"/>
                </a:solidFill>
                <a:latin typeface="Century" panose="02040604050505020304" pitchFamily="18" charset="0"/>
              </a:rPr>
              <a:t>PPT </a:t>
            </a:r>
            <a:r>
              <a:rPr lang="ko-KR" altLang="en-US" sz="1100" dirty="0">
                <a:solidFill>
                  <a:schemeClr val="tx2"/>
                </a:solidFill>
                <a:latin typeface="Century" panose="02040604050505020304" pitchFamily="18" charset="0"/>
              </a:rPr>
              <a:t>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298785E3-1C1D-8BA0-8114-F66EC1139057}"/>
              </a:ext>
            </a:extLst>
          </p:cNvPr>
          <p:cNvSpPr txBox="1">
            <a:spLocks/>
          </p:cNvSpPr>
          <p:nvPr/>
        </p:nvSpPr>
        <p:spPr>
          <a:xfrm>
            <a:off x="1731502" y="2015728"/>
            <a:ext cx="1800000" cy="4320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solidFill>
                  <a:schemeClr val="tx2"/>
                </a:solidFill>
                <a:latin typeface="Century" panose="02040604050505020304" pitchFamily="18" charset="0"/>
              </a:rPr>
              <a:t>박재현</a:t>
            </a:r>
            <a:r>
              <a:rPr lang="en-US" altLang="ko-KR" dirty="0">
                <a:solidFill>
                  <a:schemeClr val="tx2"/>
                </a:solidFill>
                <a:latin typeface="Century" panose="02040604050505020304" pitchFamily="18" charset="0"/>
              </a:rPr>
              <a:t>(</a:t>
            </a:r>
            <a:r>
              <a:rPr lang="ko-KR" altLang="en-US" dirty="0">
                <a:solidFill>
                  <a:schemeClr val="tx2"/>
                </a:solidFill>
                <a:latin typeface="Century" panose="02040604050505020304" pitchFamily="18" charset="0"/>
              </a:rPr>
              <a:t>팀장</a:t>
            </a:r>
            <a:r>
              <a:rPr lang="en-US" altLang="ko-KR" dirty="0">
                <a:solidFill>
                  <a:schemeClr val="tx2"/>
                </a:solidFill>
                <a:latin typeface="Century" panose="02040604050505020304" pitchFamily="18" charset="0"/>
              </a:rPr>
              <a:t>)</a:t>
            </a:r>
            <a:endParaRPr lang="ko-KR" altLang="en-US" dirty="0">
              <a:solidFill>
                <a:schemeClr val="tx2"/>
              </a:solidFill>
              <a:latin typeface="Century" panose="020406040505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dirty="0">
                <a:solidFill>
                  <a:schemeClr val="tx2"/>
                </a:solidFill>
                <a:latin typeface="Century" panose="02040604050505020304" pitchFamily="18" charset="0"/>
              </a:rPr>
              <a:t>구매</a:t>
            </a:r>
            <a:r>
              <a:rPr lang="en-US" altLang="ko-KR" sz="1100" dirty="0">
                <a:solidFill>
                  <a:schemeClr val="tx2"/>
                </a:solidFill>
                <a:latin typeface="Century" panose="02040604050505020304" pitchFamily="18" charset="0"/>
              </a:rPr>
              <a:t>/</a:t>
            </a:r>
            <a:r>
              <a:rPr lang="ko-KR" altLang="en-US" sz="1100" dirty="0">
                <a:solidFill>
                  <a:schemeClr val="tx2"/>
                </a:solidFill>
                <a:latin typeface="Century" panose="02040604050505020304" pitchFamily="18" charset="0"/>
              </a:rPr>
              <a:t>판매페이지</a:t>
            </a:r>
            <a:endParaRPr lang="en-US" altLang="ko-KR" sz="1100" dirty="0">
              <a:solidFill>
                <a:schemeClr val="tx2"/>
              </a:solidFill>
              <a:latin typeface="Century" panose="020406040505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1100" dirty="0">
                <a:solidFill>
                  <a:schemeClr val="tx2"/>
                </a:solidFill>
                <a:latin typeface="Century" panose="02040604050505020304" pitchFamily="18" charset="0"/>
              </a:rPr>
              <a:t>Service</a:t>
            </a:r>
            <a:r>
              <a:rPr lang="ko-KR" altLang="en-US" sz="1100" dirty="0">
                <a:solidFill>
                  <a:schemeClr val="tx2"/>
                </a:solidFill>
                <a:latin typeface="Century" panose="02040604050505020304" pitchFamily="18" charset="0"/>
              </a:rPr>
              <a:t>를 이용한 상품페이지</a:t>
            </a:r>
            <a:r>
              <a:rPr lang="en-US" altLang="ko-KR" sz="1100" dirty="0">
                <a:solidFill>
                  <a:schemeClr val="tx2"/>
                </a:solidFill>
                <a:latin typeface="Century" panose="02040604050505020304" pitchFamily="18" charset="0"/>
              </a:rPr>
              <a:t>,</a:t>
            </a:r>
            <a:r>
              <a:rPr lang="ko-KR" altLang="en-US" sz="1100" dirty="0">
                <a:solidFill>
                  <a:schemeClr val="tx2"/>
                </a:solidFill>
                <a:latin typeface="Century" panose="02040604050505020304" pitchFamily="18" charset="0"/>
              </a:rPr>
              <a:t>댓글 좋아요 기능</a:t>
            </a:r>
            <a:endParaRPr lang="en-US" altLang="ko-KR" sz="1100" dirty="0">
              <a:solidFill>
                <a:schemeClr val="tx2"/>
              </a:solidFill>
              <a:latin typeface="Century" panose="020406040505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1100" dirty="0">
                <a:solidFill>
                  <a:schemeClr val="tx2"/>
                </a:solidFill>
                <a:latin typeface="Century" panose="02040604050505020304" pitchFamily="18" charset="0"/>
              </a:rPr>
              <a:t>Service</a:t>
            </a:r>
            <a:r>
              <a:rPr lang="ko-KR" altLang="en-US" sz="1100" dirty="0">
                <a:solidFill>
                  <a:schemeClr val="tx2"/>
                </a:solidFill>
                <a:latin typeface="Century" panose="02040604050505020304" pitchFamily="18" charset="0"/>
              </a:rPr>
              <a:t>를 이용한 상품 입찰 및 구매 기능</a:t>
            </a:r>
            <a:endParaRPr lang="en-US" altLang="ko-KR" sz="1100" dirty="0">
              <a:solidFill>
                <a:schemeClr val="tx2"/>
              </a:solidFill>
              <a:latin typeface="Century" panose="020406040505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dirty="0" err="1">
                <a:solidFill>
                  <a:schemeClr val="tx2"/>
                </a:solidFill>
                <a:latin typeface="Century" panose="02040604050505020304" pitchFamily="18" charset="0"/>
              </a:rPr>
              <a:t>슬릭슬라이더를</a:t>
            </a:r>
            <a:r>
              <a:rPr lang="ko-KR" altLang="en-US" sz="1100" dirty="0">
                <a:solidFill>
                  <a:schemeClr val="tx2"/>
                </a:solidFill>
                <a:latin typeface="Century" panose="02040604050505020304" pitchFamily="18" charset="0"/>
              </a:rPr>
              <a:t> 이용한 메인 페이지 목록 출력</a:t>
            </a:r>
            <a:endParaRPr lang="en-US" altLang="ko-KR" sz="1100" dirty="0">
              <a:solidFill>
                <a:schemeClr val="tx2"/>
              </a:solidFill>
              <a:latin typeface="Century" panose="020406040505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dirty="0">
                <a:solidFill>
                  <a:schemeClr val="tx2"/>
                </a:solidFill>
                <a:latin typeface="Century" panose="02040604050505020304" pitchFamily="18" charset="0"/>
              </a:rPr>
              <a:t>상품페이지 카테고리 기능</a:t>
            </a:r>
            <a:endParaRPr lang="en-US" altLang="ko-KR" sz="1100" dirty="0">
              <a:solidFill>
                <a:schemeClr val="tx2"/>
              </a:solidFill>
              <a:latin typeface="Century" panose="020406040505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dirty="0">
                <a:solidFill>
                  <a:schemeClr val="tx2"/>
                </a:solidFill>
                <a:latin typeface="Century" panose="02040604050505020304" pitchFamily="18" charset="0"/>
              </a:rPr>
              <a:t>마이페이지 판매 및 구매 진행사항 관련기능 </a:t>
            </a:r>
            <a:endParaRPr lang="en-US" altLang="ko-KR" sz="1100" dirty="0">
              <a:solidFill>
                <a:schemeClr val="tx2"/>
              </a:solidFill>
              <a:latin typeface="Century" panose="020406040505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dirty="0">
                <a:solidFill>
                  <a:schemeClr val="tx2"/>
                </a:solidFill>
                <a:latin typeface="Century" panose="02040604050505020304" pitchFamily="18" charset="0"/>
              </a:rPr>
              <a:t>결제 </a:t>
            </a:r>
            <a:r>
              <a:rPr lang="en-US" altLang="ko-KR" sz="1100" dirty="0">
                <a:solidFill>
                  <a:schemeClr val="tx2"/>
                </a:solidFill>
                <a:latin typeface="Century" panose="02040604050505020304" pitchFamily="18" charset="0"/>
              </a:rPr>
              <a:t>API </a:t>
            </a:r>
            <a:r>
              <a:rPr lang="ko-KR" altLang="en-US" sz="1100" dirty="0">
                <a:solidFill>
                  <a:schemeClr val="tx2"/>
                </a:solidFill>
                <a:latin typeface="Century" panose="02040604050505020304" pitchFamily="18" charset="0"/>
              </a:rPr>
              <a:t>기능</a:t>
            </a:r>
            <a:endParaRPr lang="en-US" altLang="ko-KR" sz="1100" dirty="0">
              <a:solidFill>
                <a:schemeClr val="tx2"/>
              </a:solidFill>
              <a:latin typeface="Century" panose="020406040505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ko-KR" sz="1100" dirty="0">
              <a:solidFill>
                <a:schemeClr val="tx2"/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AD5A0D4-F459-4DF5-FE8D-EBD2CA759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>
            <a:noFill/>
          </a:ln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D1316EBD-6D3D-CBAA-8118-EDE9427E4428}"/>
              </a:ext>
            </a:extLst>
          </p:cNvPr>
          <p:cNvSpPr txBox="1">
            <a:spLocks/>
          </p:cNvSpPr>
          <p:nvPr/>
        </p:nvSpPr>
        <p:spPr>
          <a:xfrm>
            <a:off x="1731502" y="1224081"/>
            <a:ext cx="10178322" cy="6145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latin typeface="Century" panose="02040604050505020304" pitchFamily="18" charset="0"/>
              </a:rPr>
              <a:t>공통작업</a:t>
            </a:r>
            <a:endParaRPr lang="en-US" altLang="ko-KR" sz="2000" dirty="0">
              <a:latin typeface="Century" panose="02040604050505020304" pitchFamily="18" charset="0"/>
            </a:endParaRPr>
          </a:p>
          <a:p>
            <a:r>
              <a:rPr lang="en-US" altLang="ko-KR" sz="1100" dirty="0">
                <a:latin typeface="Century" panose="02040604050505020304" pitchFamily="18" charset="0"/>
              </a:rPr>
              <a:t>DB</a:t>
            </a:r>
            <a:r>
              <a:rPr lang="ko-KR" altLang="en-US" sz="1100" dirty="0">
                <a:latin typeface="Century" panose="02040604050505020304" pitchFamily="18" charset="0"/>
              </a:rPr>
              <a:t>생성</a:t>
            </a:r>
            <a:r>
              <a:rPr lang="en-US" altLang="ko-KR" sz="1100" dirty="0">
                <a:latin typeface="Century" panose="02040604050505020304" pitchFamily="18" charset="0"/>
              </a:rPr>
              <a:t>, </a:t>
            </a:r>
            <a:r>
              <a:rPr lang="ko-KR" altLang="en-US" sz="1100" dirty="0">
                <a:latin typeface="Century" panose="02040604050505020304" pitchFamily="18" charset="0"/>
              </a:rPr>
              <a:t>스토리보드</a:t>
            </a:r>
            <a:r>
              <a:rPr lang="en-US" altLang="ko-KR" sz="1100" dirty="0">
                <a:latin typeface="Century" panose="02040604050505020304" pitchFamily="18" charset="0"/>
              </a:rPr>
              <a:t>, DB</a:t>
            </a:r>
            <a:r>
              <a:rPr lang="ko-KR" altLang="en-US" sz="1100" dirty="0">
                <a:latin typeface="Century" panose="02040604050505020304" pitchFamily="18" charset="0"/>
              </a:rPr>
              <a:t>정의서</a:t>
            </a:r>
            <a:r>
              <a:rPr lang="en-US" altLang="ko-KR" sz="1100" dirty="0">
                <a:latin typeface="Century" panose="02040604050505020304" pitchFamily="18" charset="0"/>
              </a:rPr>
              <a:t>, </a:t>
            </a:r>
            <a:r>
              <a:rPr lang="ko-KR" altLang="en-US" sz="1100" dirty="0" err="1">
                <a:latin typeface="Century" panose="02040604050505020304" pitchFamily="18" charset="0"/>
              </a:rPr>
              <a:t>크롤링을</a:t>
            </a:r>
            <a:r>
              <a:rPr lang="ko-KR" altLang="en-US" sz="1100" dirty="0">
                <a:latin typeface="Century" panose="02040604050505020304" pitchFamily="18" charset="0"/>
              </a:rPr>
              <a:t> 활용한 </a:t>
            </a:r>
            <a:r>
              <a:rPr lang="en-US" altLang="ko-KR" sz="1100" dirty="0">
                <a:latin typeface="Century" panose="02040604050505020304" pitchFamily="18" charset="0"/>
              </a:rPr>
              <a:t>DB</a:t>
            </a:r>
            <a:r>
              <a:rPr lang="ko-KR" altLang="en-US" sz="1100" dirty="0">
                <a:latin typeface="Century" panose="02040604050505020304" pitchFamily="18" charset="0"/>
              </a:rPr>
              <a:t> 데이터 입력</a:t>
            </a:r>
            <a:r>
              <a:rPr lang="en-US" altLang="ko-KR" sz="1100" dirty="0">
                <a:latin typeface="Century" panose="02040604050505020304" pitchFamily="18" charset="0"/>
              </a:rPr>
              <a:t>, My SQL</a:t>
            </a:r>
            <a:r>
              <a:rPr lang="ko-KR" altLang="en-US" sz="1100" dirty="0">
                <a:latin typeface="Century" panose="02040604050505020304" pitchFamily="18" charset="0"/>
              </a:rPr>
              <a:t>을 이용한 </a:t>
            </a:r>
            <a:r>
              <a:rPr lang="en-US" altLang="ko-KR" sz="1100" dirty="0">
                <a:latin typeface="Century" panose="02040604050505020304" pitchFamily="18" charset="0"/>
              </a:rPr>
              <a:t>DB</a:t>
            </a:r>
            <a:r>
              <a:rPr lang="ko-KR" altLang="en-US" sz="1100" dirty="0">
                <a:latin typeface="Century" panose="02040604050505020304" pitchFamily="18" charset="0"/>
              </a:rPr>
              <a:t>수정</a:t>
            </a:r>
            <a:r>
              <a:rPr lang="en-US" altLang="ko-KR" sz="1100" dirty="0">
                <a:latin typeface="Century" panose="02040604050505020304" pitchFamily="18" charset="0"/>
              </a:rPr>
              <a:t>, </a:t>
            </a:r>
            <a:r>
              <a:rPr lang="ko-KR" altLang="en-US" sz="1100" dirty="0">
                <a:latin typeface="Century" panose="02040604050505020304" pitchFamily="18" charset="0"/>
              </a:rPr>
              <a:t>삭제</a:t>
            </a:r>
            <a:endParaRPr lang="en-US" altLang="ko-KR" sz="1100" dirty="0">
              <a:latin typeface="Century" panose="02040604050505020304" pitchFamily="18" charset="0"/>
            </a:endParaRPr>
          </a:p>
          <a:p>
            <a:endParaRPr lang="ko-KR" altLang="en-US" sz="1100" dirty="0">
              <a:latin typeface="Century" panose="02040604050505020304" pitchFamily="18" charset="0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41FF7599-706B-C052-F90D-4AB3F5033103}"/>
              </a:ext>
            </a:extLst>
          </p:cNvPr>
          <p:cNvSpPr txBox="1">
            <a:spLocks/>
          </p:cNvSpPr>
          <p:nvPr/>
        </p:nvSpPr>
        <p:spPr>
          <a:xfrm>
            <a:off x="5473450" y="2015728"/>
            <a:ext cx="1800000" cy="4320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solidFill>
                  <a:schemeClr val="tx2"/>
                </a:solidFill>
                <a:latin typeface="Century" panose="02040604050505020304" pitchFamily="18" charset="0"/>
              </a:rPr>
              <a:t>주인호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dirty="0">
                <a:solidFill>
                  <a:schemeClr val="tx2"/>
                </a:solidFill>
                <a:latin typeface="Century" panose="02040604050505020304" pitchFamily="18" charset="0"/>
              </a:rPr>
              <a:t>상품 전체 리스트 페이지</a:t>
            </a:r>
            <a:endParaRPr lang="en-US" altLang="ko-KR" sz="1100" dirty="0">
              <a:solidFill>
                <a:schemeClr val="tx2"/>
              </a:solidFill>
              <a:latin typeface="Century" panose="020406040505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dirty="0">
                <a:solidFill>
                  <a:schemeClr val="tx2"/>
                </a:solidFill>
                <a:latin typeface="Century" panose="02040604050505020304" pitchFamily="18" charset="0"/>
              </a:rPr>
              <a:t>해당상품 정보페이지</a:t>
            </a:r>
            <a:endParaRPr lang="en-US" altLang="ko-KR" sz="1100" dirty="0">
              <a:solidFill>
                <a:schemeClr val="tx2"/>
              </a:solidFill>
              <a:latin typeface="Century" panose="020406040505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dirty="0">
                <a:solidFill>
                  <a:schemeClr val="tx2"/>
                </a:solidFill>
                <a:latin typeface="Century" panose="02040604050505020304" pitchFamily="18" charset="0"/>
              </a:rPr>
              <a:t>상품등록페이지</a:t>
            </a:r>
            <a:endParaRPr lang="en-US" altLang="ko-KR" sz="1100" dirty="0">
              <a:solidFill>
                <a:schemeClr val="tx2"/>
              </a:solidFill>
              <a:latin typeface="Century" panose="020406040505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dirty="0">
                <a:solidFill>
                  <a:schemeClr val="tx2"/>
                </a:solidFill>
                <a:latin typeface="Century" panose="02040604050505020304" pitchFamily="18" charset="0"/>
              </a:rPr>
              <a:t>상품 수정</a:t>
            </a:r>
            <a:r>
              <a:rPr lang="en-US" altLang="ko-KR" sz="1100" dirty="0">
                <a:solidFill>
                  <a:schemeClr val="tx2"/>
                </a:solidFill>
                <a:latin typeface="Century" panose="02040604050505020304" pitchFamily="18" charset="0"/>
              </a:rPr>
              <a:t>, </a:t>
            </a:r>
            <a:r>
              <a:rPr lang="ko-KR" altLang="en-US" sz="1100" dirty="0">
                <a:solidFill>
                  <a:schemeClr val="tx2"/>
                </a:solidFill>
                <a:latin typeface="Century" panose="02040604050505020304" pitchFamily="18" charset="0"/>
              </a:rPr>
              <a:t>삭제페이지</a:t>
            </a:r>
            <a:endParaRPr lang="en-US" altLang="ko-KR" sz="1100" dirty="0">
              <a:solidFill>
                <a:schemeClr val="tx2"/>
              </a:solidFill>
              <a:latin typeface="Century" panose="020406040505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1100" dirty="0">
                <a:solidFill>
                  <a:schemeClr val="tx2"/>
                </a:solidFill>
                <a:latin typeface="Century" panose="02040604050505020304" pitchFamily="18" charset="0"/>
              </a:rPr>
              <a:t>Service</a:t>
            </a:r>
            <a:r>
              <a:rPr lang="ko-KR" altLang="en-US" sz="1100" dirty="0">
                <a:solidFill>
                  <a:schemeClr val="tx2"/>
                </a:solidFill>
                <a:latin typeface="Century" panose="02040604050505020304" pitchFamily="18" charset="0"/>
              </a:rPr>
              <a:t>를 이용한 상품페이지</a:t>
            </a:r>
            <a:r>
              <a:rPr lang="en-US" altLang="ko-KR" sz="1100" dirty="0">
                <a:solidFill>
                  <a:schemeClr val="tx2"/>
                </a:solidFill>
                <a:latin typeface="Century" panose="02040604050505020304" pitchFamily="18" charset="0"/>
              </a:rPr>
              <a:t>,</a:t>
            </a:r>
            <a:r>
              <a:rPr lang="ko-KR" altLang="en-US" sz="1100" dirty="0">
                <a:solidFill>
                  <a:schemeClr val="tx2"/>
                </a:solidFill>
                <a:latin typeface="Century" panose="02040604050505020304" pitchFamily="18" charset="0"/>
              </a:rPr>
              <a:t>게시판 찜 하기 기능</a:t>
            </a:r>
            <a:endParaRPr lang="en-US" altLang="ko-KR" sz="1100" dirty="0">
              <a:solidFill>
                <a:schemeClr val="tx2"/>
              </a:solidFill>
              <a:latin typeface="Century" panose="020406040505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dirty="0">
                <a:solidFill>
                  <a:schemeClr val="tx2"/>
                </a:solidFill>
                <a:latin typeface="Century" panose="02040604050505020304" pitchFamily="18" charset="0"/>
              </a:rPr>
              <a:t>게시판 등록</a:t>
            </a:r>
            <a:r>
              <a:rPr lang="en-US" altLang="ko-KR" sz="1100" dirty="0">
                <a:solidFill>
                  <a:schemeClr val="tx2"/>
                </a:solidFill>
                <a:latin typeface="Century" panose="02040604050505020304" pitchFamily="18" charset="0"/>
              </a:rPr>
              <a:t>,</a:t>
            </a:r>
            <a:r>
              <a:rPr lang="ko-KR" altLang="en-US" sz="1100" dirty="0">
                <a:solidFill>
                  <a:schemeClr val="tx2"/>
                </a:solidFill>
                <a:latin typeface="Century" panose="02040604050505020304" pitchFamily="18" charset="0"/>
              </a:rPr>
              <a:t>게시글 정보 </a:t>
            </a:r>
            <a:r>
              <a:rPr lang="en-US" altLang="ko-KR" sz="1100" dirty="0">
                <a:solidFill>
                  <a:schemeClr val="tx2"/>
                </a:solidFill>
                <a:latin typeface="Century" panose="02040604050505020304" pitchFamily="18" charset="0"/>
              </a:rPr>
              <a:t>INTERCEPTOR </a:t>
            </a:r>
            <a:r>
              <a:rPr lang="ko-KR" altLang="en-US" sz="1100" dirty="0">
                <a:solidFill>
                  <a:schemeClr val="tx2"/>
                </a:solidFill>
                <a:latin typeface="Century" panose="02040604050505020304" pitchFamily="18" charset="0"/>
              </a:rPr>
              <a:t>기능</a:t>
            </a:r>
            <a:endParaRPr lang="en-US" altLang="ko-KR" sz="1100" dirty="0">
              <a:solidFill>
                <a:schemeClr val="tx2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2619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1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D8A261F8-0A09-6C57-D706-321F89801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>
            <a:normAutofit/>
          </a:bodyPr>
          <a:lstStyle/>
          <a:p>
            <a:pPr marL="914400" indent="-914400">
              <a:buFont typeface="+mj-ea"/>
              <a:buAutoNum type="circleNumDbPlain" startAt="2"/>
            </a:pPr>
            <a:r>
              <a:rPr lang="ko-KR" altLang="en-US" sz="5400" dirty="0">
                <a:latin typeface="Century" panose="02040604050505020304" pitchFamily="18" charset="0"/>
              </a:rPr>
              <a:t>기획의도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9AB47451-B4A8-C2DB-23D6-661AC6D18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1264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AFF4D-9B05-AF4D-80A9-3E7671348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500" dirty="0"/>
              <a:t>기획의도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779194-6763-428F-E9B2-DC9C93DE5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평소에 관심이 많던 패션 및 액세서리 등을 다룰 수 있는 커머스 사이트를 만들고 싶었습니다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MZ </a:t>
            </a:r>
            <a:r>
              <a:rPr lang="ko-KR" altLang="en-US" dirty="0"/>
              <a:t>세대의 문화중 하나인 </a:t>
            </a:r>
            <a:r>
              <a:rPr lang="ko-KR" altLang="en-US" dirty="0" err="1"/>
              <a:t>리셀을</a:t>
            </a:r>
            <a:r>
              <a:rPr lang="ko-KR" altLang="en-US" dirty="0"/>
              <a:t> 주제로 간편하게</a:t>
            </a:r>
            <a:r>
              <a:rPr lang="en-US" altLang="ko-KR" dirty="0"/>
              <a:t> </a:t>
            </a:r>
            <a:r>
              <a:rPr lang="ko-KR" altLang="en-US" dirty="0"/>
              <a:t>한정판 제품을 판매</a:t>
            </a:r>
            <a:r>
              <a:rPr lang="en-US" altLang="ko-KR" dirty="0"/>
              <a:t>, </a:t>
            </a:r>
            <a:r>
              <a:rPr lang="ko-KR" altLang="en-US" dirty="0"/>
              <a:t>구매 할 수 있는 기능성 웹페이지를 구상하여 제작하게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A021046-FC6C-07C4-AF23-A26C42EE7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2062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167FC9C2-6B2B-D808-B673-368F219C9B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>
            <a:normAutofit/>
          </a:bodyPr>
          <a:lstStyle/>
          <a:p>
            <a:pPr marL="914400" indent="-914400">
              <a:buFont typeface="+mj-ea"/>
              <a:buAutoNum type="circleNumDbPlain" startAt="3"/>
            </a:pPr>
            <a:r>
              <a:rPr lang="ko-KR" altLang="en-US" sz="5400" dirty="0"/>
              <a:t>설계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9D8448F-6AEF-359C-FF10-01C8FE6DC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0964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AFF4D-9B05-AF4D-80A9-3E7671348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500" dirty="0"/>
              <a:t>개발일정</a:t>
            </a:r>
          </a:p>
        </p:txBody>
      </p:sp>
      <p:graphicFrame>
        <p:nvGraphicFramePr>
          <p:cNvPr id="26" name="표 26">
            <a:extLst>
              <a:ext uri="{FF2B5EF4-FFF2-40B4-BE49-F238E27FC236}">
                <a16:creationId xmlns:a16="http://schemas.microsoft.com/office/drawing/2014/main" id="{87AB0BDC-A732-4045-8B71-CB223826F1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8288347"/>
              </p:ext>
            </p:extLst>
          </p:nvPr>
        </p:nvGraphicFramePr>
        <p:xfrm>
          <a:off x="1450975" y="1986935"/>
          <a:ext cx="9604374" cy="23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729">
                  <a:extLst>
                    <a:ext uri="{9D8B030D-6E8A-4147-A177-3AD203B41FA5}">
                      <a16:colId xmlns:a16="http://schemas.microsoft.com/office/drawing/2014/main" val="1549924563"/>
                    </a:ext>
                  </a:extLst>
                </a:gridCol>
                <a:gridCol w="228676">
                  <a:extLst>
                    <a:ext uri="{9D8B030D-6E8A-4147-A177-3AD203B41FA5}">
                      <a16:colId xmlns:a16="http://schemas.microsoft.com/office/drawing/2014/main" val="2364012959"/>
                    </a:ext>
                  </a:extLst>
                </a:gridCol>
                <a:gridCol w="228675">
                  <a:extLst>
                    <a:ext uri="{9D8B030D-6E8A-4147-A177-3AD203B41FA5}">
                      <a16:colId xmlns:a16="http://schemas.microsoft.com/office/drawing/2014/main" val="434659221"/>
                    </a:ext>
                  </a:extLst>
                </a:gridCol>
                <a:gridCol w="228676">
                  <a:extLst>
                    <a:ext uri="{9D8B030D-6E8A-4147-A177-3AD203B41FA5}">
                      <a16:colId xmlns:a16="http://schemas.microsoft.com/office/drawing/2014/main" val="2952294881"/>
                    </a:ext>
                  </a:extLst>
                </a:gridCol>
                <a:gridCol w="228675">
                  <a:extLst>
                    <a:ext uri="{9D8B030D-6E8A-4147-A177-3AD203B41FA5}">
                      <a16:colId xmlns:a16="http://schemas.microsoft.com/office/drawing/2014/main" val="1944268404"/>
                    </a:ext>
                  </a:extLst>
                </a:gridCol>
                <a:gridCol w="228676">
                  <a:extLst>
                    <a:ext uri="{9D8B030D-6E8A-4147-A177-3AD203B41FA5}">
                      <a16:colId xmlns:a16="http://schemas.microsoft.com/office/drawing/2014/main" val="711618105"/>
                    </a:ext>
                  </a:extLst>
                </a:gridCol>
                <a:gridCol w="228675">
                  <a:extLst>
                    <a:ext uri="{9D8B030D-6E8A-4147-A177-3AD203B41FA5}">
                      <a16:colId xmlns:a16="http://schemas.microsoft.com/office/drawing/2014/main" val="1345075897"/>
                    </a:ext>
                  </a:extLst>
                </a:gridCol>
                <a:gridCol w="228676">
                  <a:extLst>
                    <a:ext uri="{9D8B030D-6E8A-4147-A177-3AD203B41FA5}">
                      <a16:colId xmlns:a16="http://schemas.microsoft.com/office/drawing/2014/main" val="1133382079"/>
                    </a:ext>
                  </a:extLst>
                </a:gridCol>
                <a:gridCol w="228676">
                  <a:extLst>
                    <a:ext uri="{9D8B030D-6E8A-4147-A177-3AD203B41FA5}">
                      <a16:colId xmlns:a16="http://schemas.microsoft.com/office/drawing/2014/main" val="913263229"/>
                    </a:ext>
                  </a:extLst>
                </a:gridCol>
                <a:gridCol w="228675">
                  <a:extLst>
                    <a:ext uri="{9D8B030D-6E8A-4147-A177-3AD203B41FA5}">
                      <a16:colId xmlns:a16="http://schemas.microsoft.com/office/drawing/2014/main" val="2635538603"/>
                    </a:ext>
                  </a:extLst>
                </a:gridCol>
                <a:gridCol w="228676">
                  <a:extLst>
                    <a:ext uri="{9D8B030D-6E8A-4147-A177-3AD203B41FA5}">
                      <a16:colId xmlns:a16="http://schemas.microsoft.com/office/drawing/2014/main" val="2684490388"/>
                    </a:ext>
                  </a:extLst>
                </a:gridCol>
                <a:gridCol w="228675">
                  <a:extLst>
                    <a:ext uri="{9D8B030D-6E8A-4147-A177-3AD203B41FA5}">
                      <a16:colId xmlns:a16="http://schemas.microsoft.com/office/drawing/2014/main" val="371396263"/>
                    </a:ext>
                  </a:extLst>
                </a:gridCol>
                <a:gridCol w="228676">
                  <a:extLst>
                    <a:ext uri="{9D8B030D-6E8A-4147-A177-3AD203B41FA5}">
                      <a16:colId xmlns:a16="http://schemas.microsoft.com/office/drawing/2014/main" val="1584893350"/>
                    </a:ext>
                  </a:extLst>
                </a:gridCol>
                <a:gridCol w="228675">
                  <a:extLst>
                    <a:ext uri="{9D8B030D-6E8A-4147-A177-3AD203B41FA5}">
                      <a16:colId xmlns:a16="http://schemas.microsoft.com/office/drawing/2014/main" val="401537786"/>
                    </a:ext>
                  </a:extLst>
                </a:gridCol>
                <a:gridCol w="228676">
                  <a:extLst>
                    <a:ext uri="{9D8B030D-6E8A-4147-A177-3AD203B41FA5}">
                      <a16:colId xmlns:a16="http://schemas.microsoft.com/office/drawing/2014/main" val="2865494165"/>
                    </a:ext>
                  </a:extLst>
                </a:gridCol>
                <a:gridCol w="228676">
                  <a:extLst>
                    <a:ext uri="{9D8B030D-6E8A-4147-A177-3AD203B41FA5}">
                      <a16:colId xmlns:a16="http://schemas.microsoft.com/office/drawing/2014/main" val="173124167"/>
                    </a:ext>
                  </a:extLst>
                </a:gridCol>
                <a:gridCol w="228675">
                  <a:extLst>
                    <a:ext uri="{9D8B030D-6E8A-4147-A177-3AD203B41FA5}">
                      <a16:colId xmlns:a16="http://schemas.microsoft.com/office/drawing/2014/main" val="3889230950"/>
                    </a:ext>
                  </a:extLst>
                </a:gridCol>
                <a:gridCol w="228676">
                  <a:extLst>
                    <a:ext uri="{9D8B030D-6E8A-4147-A177-3AD203B41FA5}">
                      <a16:colId xmlns:a16="http://schemas.microsoft.com/office/drawing/2014/main" val="2488716607"/>
                    </a:ext>
                  </a:extLst>
                </a:gridCol>
                <a:gridCol w="228675">
                  <a:extLst>
                    <a:ext uri="{9D8B030D-6E8A-4147-A177-3AD203B41FA5}">
                      <a16:colId xmlns:a16="http://schemas.microsoft.com/office/drawing/2014/main" val="3717519855"/>
                    </a:ext>
                  </a:extLst>
                </a:gridCol>
                <a:gridCol w="228676">
                  <a:extLst>
                    <a:ext uri="{9D8B030D-6E8A-4147-A177-3AD203B41FA5}">
                      <a16:colId xmlns:a16="http://schemas.microsoft.com/office/drawing/2014/main" val="417128179"/>
                    </a:ext>
                  </a:extLst>
                </a:gridCol>
                <a:gridCol w="228675">
                  <a:extLst>
                    <a:ext uri="{9D8B030D-6E8A-4147-A177-3AD203B41FA5}">
                      <a16:colId xmlns:a16="http://schemas.microsoft.com/office/drawing/2014/main" val="345889941"/>
                    </a:ext>
                  </a:extLst>
                </a:gridCol>
                <a:gridCol w="228676">
                  <a:extLst>
                    <a:ext uri="{9D8B030D-6E8A-4147-A177-3AD203B41FA5}">
                      <a16:colId xmlns:a16="http://schemas.microsoft.com/office/drawing/2014/main" val="3048667300"/>
                    </a:ext>
                  </a:extLst>
                </a:gridCol>
                <a:gridCol w="228676">
                  <a:extLst>
                    <a:ext uri="{9D8B030D-6E8A-4147-A177-3AD203B41FA5}">
                      <a16:colId xmlns:a16="http://schemas.microsoft.com/office/drawing/2014/main" val="426764487"/>
                    </a:ext>
                  </a:extLst>
                </a:gridCol>
                <a:gridCol w="228675">
                  <a:extLst>
                    <a:ext uri="{9D8B030D-6E8A-4147-A177-3AD203B41FA5}">
                      <a16:colId xmlns:a16="http://schemas.microsoft.com/office/drawing/2014/main" val="2884915524"/>
                    </a:ext>
                  </a:extLst>
                </a:gridCol>
                <a:gridCol w="228676">
                  <a:extLst>
                    <a:ext uri="{9D8B030D-6E8A-4147-A177-3AD203B41FA5}">
                      <a16:colId xmlns:a16="http://schemas.microsoft.com/office/drawing/2014/main" val="147894284"/>
                    </a:ext>
                  </a:extLst>
                </a:gridCol>
                <a:gridCol w="228675">
                  <a:extLst>
                    <a:ext uri="{9D8B030D-6E8A-4147-A177-3AD203B41FA5}">
                      <a16:colId xmlns:a16="http://schemas.microsoft.com/office/drawing/2014/main" val="3250560178"/>
                    </a:ext>
                  </a:extLst>
                </a:gridCol>
                <a:gridCol w="228676">
                  <a:extLst>
                    <a:ext uri="{9D8B030D-6E8A-4147-A177-3AD203B41FA5}">
                      <a16:colId xmlns:a16="http://schemas.microsoft.com/office/drawing/2014/main" val="1804456977"/>
                    </a:ext>
                  </a:extLst>
                </a:gridCol>
                <a:gridCol w="228675">
                  <a:extLst>
                    <a:ext uri="{9D8B030D-6E8A-4147-A177-3AD203B41FA5}">
                      <a16:colId xmlns:a16="http://schemas.microsoft.com/office/drawing/2014/main" val="3990261320"/>
                    </a:ext>
                  </a:extLst>
                </a:gridCol>
                <a:gridCol w="228676">
                  <a:extLst>
                    <a:ext uri="{9D8B030D-6E8A-4147-A177-3AD203B41FA5}">
                      <a16:colId xmlns:a16="http://schemas.microsoft.com/office/drawing/2014/main" val="2653970857"/>
                    </a:ext>
                  </a:extLst>
                </a:gridCol>
                <a:gridCol w="228676">
                  <a:extLst>
                    <a:ext uri="{9D8B030D-6E8A-4147-A177-3AD203B41FA5}">
                      <a16:colId xmlns:a16="http://schemas.microsoft.com/office/drawing/2014/main" val="4125876588"/>
                    </a:ext>
                  </a:extLst>
                </a:gridCol>
                <a:gridCol w="228675">
                  <a:extLst>
                    <a:ext uri="{9D8B030D-6E8A-4147-A177-3AD203B41FA5}">
                      <a16:colId xmlns:a16="http://schemas.microsoft.com/office/drawing/2014/main" val="3015514745"/>
                    </a:ext>
                  </a:extLst>
                </a:gridCol>
                <a:gridCol w="228676">
                  <a:extLst>
                    <a:ext uri="{9D8B030D-6E8A-4147-A177-3AD203B41FA5}">
                      <a16:colId xmlns:a16="http://schemas.microsoft.com/office/drawing/2014/main" val="132419249"/>
                    </a:ext>
                  </a:extLst>
                </a:gridCol>
                <a:gridCol w="228675">
                  <a:extLst>
                    <a:ext uri="{9D8B030D-6E8A-4147-A177-3AD203B41FA5}">
                      <a16:colId xmlns:a16="http://schemas.microsoft.com/office/drawing/2014/main" val="1290824852"/>
                    </a:ext>
                  </a:extLst>
                </a:gridCol>
                <a:gridCol w="228676">
                  <a:extLst>
                    <a:ext uri="{9D8B030D-6E8A-4147-A177-3AD203B41FA5}">
                      <a16:colId xmlns:a16="http://schemas.microsoft.com/office/drawing/2014/main" val="2491996148"/>
                    </a:ext>
                  </a:extLst>
                </a:gridCol>
                <a:gridCol w="228675">
                  <a:extLst>
                    <a:ext uri="{9D8B030D-6E8A-4147-A177-3AD203B41FA5}">
                      <a16:colId xmlns:a16="http://schemas.microsoft.com/office/drawing/2014/main" val="3044252743"/>
                    </a:ext>
                  </a:extLst>
                </a:gridCol>
                <a:gridCol w="228676">
                  <a:extLst>
                    <a:ext uri="{9D8B030D-6E8A-4147-A177-3AD203B41FA5}">
                      <a16:colId xmlns:a16="http://schemas.microsoft.com/office/drawing/2014/main" val="2205759275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구분</a:t>
                      </a:r>
                    </a:p>
                  </a:txBody>
                  <a:tcPr marL="0" marR="0" marT="216000" marB="0"/>
                </a:tc>
                <a:tc gridSpan="20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r>
                        <a:rPr lang="ko-KR" altLang="en-US" sz="1000" dirty="0"/>
                        <a:t>월</a:t>
                      </a:r>
                    </a:p>
                  </a:txBody>
                  <a:tcPr marL="0" marR="0" marT="36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gridSpan="15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월</a:t>
                      </a:r>
                    </a:p>
                  </a:txBody>
                  <a:tcPr marL="0" marR="0" marT="36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extLst>
                  <a:ext uri="{0D108BD9-81ED-4DB2-BD59-A6C34878D82A}">
                    <a16:rowId xmlns:a16="http://schemas.microsoft.com/office/drawing/2014/main" val="1583598146"/>
                  </a:ext>
                </a:extLst>
              </a:tr>
              <a:tr h="21221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주차</a:t>
                      </a:r>
                    </a:p>
                  </a:txBody>
                  <a:tcPr marL="0" marR="0" marT="36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주차</a:t>
                      </a:r>
                    </a:p>
                  </a:txBody>
                  <a:tcPr marL="0" marR="0" marT="36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주차</a:t>
                      </a:r>
                    </a:p>
                  </a:txBody>
                  <a:tcPr marL="0" marR="0" marT="36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r>
                        <a:rPr lang="ko-KR" altLang="en-US" sz="1000" dirty="0"/>
                        <a:t>주차</a:t>
                      </a:r>
                    </a:p>
                  </a:txBody>
                  <a:tcPr marL="0" marR="0" marT="36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주차</a:t>
                      </a:r>
                    </a:p>
                  </a:txBody>
                  <a:tcPr marL="0" marR="0" marT="36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extLst>
                  <a:ext uri="{0D108BD9-81ED-4DB2-BD59-A6C34878D82A}">
                    <a16:rowId xmlns:a16="http://schemas.microsoft.com/office/drawing/2014/main" val="1972011092"/>
                  </a:ext>
                </a:extLst>
              </a:tr>
              <a:tr h="21221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11</a:t>
                      </a:r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</a:t>
                      </a:r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13</a:t>
                      </a:r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14</a:t>
                      </a:r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15</a:t>
                      </a:r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16</a:t>
                      </a:r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17</a:t>
                      </a:r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18</a:t>
                      </a:r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19</a:t>
                      </a:r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</a:t>
                      </a:r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21</a:t>
                      </a:r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22</a:t>
                      </a:r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23</a:t>
                      </a:r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24</a:t>
                      </a:r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25</a:t>
                      </a:r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26</a:t>
                      </a:r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27</a:t>
                      </a:r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28</a:t>
                      </a:r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29</a:t>
                      </a:r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30</a:t>
                      </a:r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9</a:t>
                      </a:r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10</a:t>
                      </a:r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11</a:t>
                      </a:r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</a:t>
                      </a:r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13</a:t>
                      </a:r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14</a:t>
                      </a:r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15</a:t>
                      </a:r>
                      <a:endParaRPr lang="ko-KR" altLang="en-US" sz="1000" dirty="0"/>
                    </a:p>
                  </a:txBody>
                  <a:tcPr marL="0" marR="0" marT="36000" marB="0"/>
                </a:tc>
                <a:extLst>
                  <a:ext uri="{0D108BD9-81ED-4DB2-BD59-A6C34878D82A}">
                    <a16:rowId xmlns:a16="http://schemas.microsoft.com/office/drawing/2014/main" val="1790856899"/>
                  </a:ext>
                </a:extLst>
              </a:tr>
              <a:tr h="2122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아이템 회의</a:t>
                      </a: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extLst>
                  <a:ext uri="{0D108BD9-81ED-4DB2-BD59-A6C34878D82A}">
                    <a16:rowId xmlns:a16="http://schemas.microsoft.com/office/drawing/2014/main" val="1087912082"/>
                  </a:ext>
                </a:extLst>
              </a:tr>
              <a:tr h="2122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메인화면및 기능작성</a:t>
                      </a: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extLst>
                  <a:ext uri="{0D108BD9-81ED-4DB2-BD59-A6C34878D82A}">
                    <a16:rowId xmlns:a16="http://schemas.microsoft.com/office/drawing/2014/main" val="1806082368"/>
                  </a:ext>
                </a:extLst>
              </a:tr>
              <a:tr h="2122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로그인 화면 및 기능작성</a:t>
                      </a: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extLst>
                  <a:ext uri="{0D108BD9-81ED-4DB2-BD59-A6C34878D82A}">
                    <a16:rowId xmlns:a16="http://schemas.microsoft.com/office/drawing/2014/main" val="813465895"/>
                  </a:ext>
                </a:extLst>
              </a:tr>
              <a:tr h="2122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회원가입화면 및 기능작성</a:t>
                      </a: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extLst>
                  <a:ext uri="{0D108BD9-81ED-4DB2-BD59-A6C34878D82A}">
                    <a16:rowId xmlns:a16="http://schemas.microsoft.com/office/drawing/2014/main" val="971579852"/>
                  </a:ext>
                </a:extLst>
              </a:tr>
              <a:tr h="2122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게시판화면 및 기능작성</a:t>
                      </a: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extLst>
                  <a:ext uri="{0D108BD9-81ED-4DB2-BD59-A6C34878D82A}">
                    <a16:rowId xmlns:a16="http://schemas.microsoft.com/office/drawing/2014/main" val="2351713201"/>
                  </a:ext>
                </a:extLst>
              </a:tr>
              <a:tr h="2122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상품화면 및 기능작성</a:t>
                      </a: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extLst>
                  <a:ext uri="{0D108BD9-81ED-4DB2-BD59-A6C34878D82A}">
                    <a16:rowId xmlns:a16="http://schemas.microsoft.com/office/drawing/2014/main" val="1697420608"/>
                  </a:ext>
                </a:extLst>
              </a:tr>
              <a:tr h="2122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Ppt</a:t>
                      </a:r>
                      <a:r>
                        <a:rPr lang="ko-KR" altLang="en-US" sz="1000" dirty="0"/>
                        <a:t>작성</a:t>
                      </a: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extLst>
                  <a:ext uri="{0D108BD9-81ED-4DB2-BD59-A6C34878D82A}">
                    <a16:rowId xmlns:a16="http://schemas.microsoft.com/office/drawing/2014/main" val="3243698304"/>
                  </a:ext>
                </a:extLst>
              </a:tr>
              <a:tr h="2122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리허설 및 검토</a:t>
                      </a: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521211"/>
                  </a:ext>
                </a:extLst>
              </a:tr>
            </a:tbl>
          </a:graphicData>
        </a:graphic>
      </p:graphicFrame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9ECC1C-3C32-985E-352C-1C4EFD114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7343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배지">
  <a:themeElements>
    <a:clrScheme name="배지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배지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배지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3655</TotalTime>
  <Words>834</Words>
  <Application>Microsoft Office PowerPoint</Application>
  <PresentationFormat>와이드스크린</PresentationFormat>
  <Paragraphs>206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맑은 고딕</vt:lpstr>
      <vt:lpstr>Arial</vt:lpstr>
      <vt:lpstr>Century</vt:lpstr>
      <vt:lpstr>Gill Sans MT</vt:lpstr>
      <vt:lpstr>Impact</vt:lpstr>
      <vt:lpstr>Wingdings</vt:lpstr>
      <vt:lpstr>1_Office 테마</vt:lpstr>
      <vt:lpstr>배지</vt:lpstr>
      <vt:lpstr>Team Likeit</vt:lpstr>
      <vt:lpstr>목차</vt:lpstr>
      <vt:lpstr>소개</vt:lpstr>
      <vt:lpstr>팀 Like it 소개</vt:lpstr>
      <vt:lpstr>팀 구성원 및 작업내용</vt:lpstr>
      <vt:lpstr>기획의도</vt:lpstr>
      <vt:lpstr>기획의도</vt:lpstr>
      <vt:lpstr>설계</vt:lpstr>
      <vt:lpstr>개발일정</vt:lpstr>
      <vt:lpstr>ERD-Database</vt:lpstr>
      <vt:lpstr>개발도구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시연</vt:lpstr>
      <vt:lpstr>후기</vt:lpstr>
      <vt:lpstr>Q&amp;A</vt:lpstr>
      <vt:lpstr>감사합니다!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프로젝트 제목</dc:title>
  <dc:creator>Bak DoHyun</dc:creator>
  <cp:lastModifiedBy>Bak DoHyun</cp:lastModifiedBy>
  <cp:revision>34</cp:revision>
  <dcterms:created xsi:type="dcterms:W3CDTF">2022-05-08T10:42:39Z</dcterms:created>
  <dcterms:modified xsi:type="dcterms:W3CDTF">2022-05-12T07:46:16Z</dcterms:modified>
</cp:coreProperties>
</file>